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9"/>
  </p:notesMasterIdLst>
  <p:handoutMasterIdLst>
    <p:handoutMasterId r:id="rId10"/>
  </p:handoutMasterIdLst>
  <p:sldIdLst>
    <p:sldId id="302" r:id="rId2"/>
    <p:sldId id="296" r:id="rId3"/>
    <p:sldId id="303" r:id="rId4"/>
    <p:sldId id="304" r:id="rId5"/>
    <p:sldId id="305" r:id="rId6"/>
    <p:sldId id="306" r:id="rId7"/>
    <p:sldId id="307" r:id="rId8"/>
  </p:sldIdLst>
  <p:sldSz cx="9144000" cy="6858000" type="screen4x3"/>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7B1"/>
    <a:srgbClr val="828383"/>
    <a:srgbClr val="005BBB"/>
    <a:srgbClr val="666666"/>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96"/>
    <p:restoredTop sz="95872"/>
  </p:normalViewPr>
  <p:slideViewPr>
    <p:cSldViewPr snapToGrid="0" snapToObjects="1">
      <p:cViewPr varScale="1">
        <p:scale>
          <a:sx n="82" d="100"/>
          <a:sy n="82" d="100"/>
        </p:scale>
        <p:origin x="1358" y="72"/>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12/4/2019</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2.png>
</file>

<file path=ppt/media/image3.jp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12/4/2019</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2322656-8894-1544-92AA-01B3CF5E6182}" type="slidenum">
              <a:rPr lang="en-US" smtClean="0"/>
              <a:pPr/>
              <a:t>1</a:t>
            </a:fld>
            <a:endParaRPr lang="en-US" dirty="0"/>
          </a:p>
        </p:txBody>
      </p:sp>
    </p:spTree>
    <p:extLst>
      <p:ext uri="{BB962C8B-B14F-4D97-AF65-F5344CB8AC3E}">
        <p14:creationId xmlns:p14="http://schemas.microsoft.com/office/powerpoint/2010/main" val="20965387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857"/>
            <a:ext cx="9141713" cy="6856284"/>
          </a:xfrm>
          <a:prstGeom prst="rect">
            <a:avLst/>
          </a:prstGeom>
        </p:spPr>
      </p:pic>
      <p:sp>
        <p:nvSpPr>
          <p:cNvPr id="10" name="Text Placeholder 5"/>
          <p:cNvSpPr>
            <a:spLocks noGrp="1"/>
          </p:cNvSpPr>
          <p:nvPr>
            <p:ph type="body" sz="quarter" idx="10" hasCustomPrompt="1"/>
          </p:nvPr>
        </p:nvSpPr>
        <p:spPr>
          <a:xfrm>
            <a:off x="493776" y="3968497"/>
            <a:ext cx="4978908" cy="1650381"/>
          </a:xfrm>
          <a:prstGeom prst="rect">
            <a:avLst/>
          </a:prstGeom>
        </p:spPr>
        <p:txBody>
          <a:bodyPr lIns="0">
            <a:normAutofit/>
          </a:bodyPr>
          <a:lstStyle>
            <a:lvl1pPr marL="0" indent="0">
              <a:buNone/>
              <a:defRPr sz="2100" b="0" i="0">
                <a:solidFill>
                  <a:schemeClr val="tx1"/>
                </a:solidFill>
                <a:latin typeface="+mj-lt"/>
                <a:ea typeface="Georgia" charset="0"/>
                <a:cs typeface="Georgia" charset="0"/>
              </a:defRPr>
            </a:lvl1pPr>
          </a:lstStyle>
          <a:p>
            <a:pPr lvl="0"/>
            <a:r>
              <a:rPr lang="en-US" dirty="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93778" y="6046267"/>
            <a:ext cx="4246291" cy="314919"/>
          </a:xfrm>
          <a:prstGeom prst="rect">
            <a:avLst/>
          </a:prstGeom>
        </p:spPr>
      </p:pic>
      <p:sp>
        <p:nvSpPr>
          <p:cNvPr id="14" name="Title 1"/>
          <p:cNvSpPr>
            <a:spLocks noGrp="1"/>
          </p:cNvSpPr>
          <p:nvPr>
            <p:ph type="ctrTitle" hasCustomPrompt="1"/>
          </p:nvPr>
        </p:nvSpPr>
        <p:spPr>
          <a:xfrm>
            <a:off x="493776" y="1490472"/>
            <a:ext cx="4978908" cy="2386584"/>
          </a:xfrm>
          <a:prstGeom prst="rect">
            <a:avLst/>
          </a:prstGeom>
          <a:ln>
            <a:noFill/>
          </a:ln>
        </p:spPr>
        <p:txBody>
          <a:bodyPr lIns="0" anchor="b"/>
          <a:lstStyle>
            <a:lvl1pPr algn="l">
              <a:lnSpc>
                <a:spcPts val="4350"/>
              </a:lnSpc>
              <a:defRPr sz="4500" b="1" i="0" cap="all" baseline="0">
                <a:solidFill>
                  <a:srgbClr val="005BBB"/>
                </a:solidFill>
                <a:latin typeface="Arial" charset="0"/>
                <a:ea typeface="Arial" charset="0"/>
                <a:cs typeface="Arial" charset="0"/>
              </a:defRPr>
            </a:lvl1pPr>
          </a:lstStyle>
          <a:p>
            <a:r>
              <a:rPr lang="en-US" dirty="0"/>
              <a:t>Presentation</a:t>
            </a:r>
            <a:br>
              <a:rPr lang="en-US" dirty="0"/>
            </a:br>
            <a:r>
              <a:rPr lang="en-US" dirty="0"/>
              <a:t>Title</a:t>
            </a:r>
          </a:p>
        </p:txBody>
      </p:sp>
    </p:spTree>
    <p:extLst>
      <p:ext uri="{BB962C8B-B14F-4D97-AF65-F5344CB8AC3E}">
        <p14:creationId xmlns:p14="http://schemas.microsoft.com/office/powerpoint/2010/main" val="811521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0" name="Text Placeholder 2"/>
          <p:cNvSpPr>
            <a:spLocks noGrp="1"/>
          </p:cNvSpPr>
          <p:nvPr>
            <p:ph type="body" idx="1" hasCustomPrompt="1"/>
          </p:nvPr>
        </p:nvSpPr>
        <p:spPr>
          <a:xfrm>
            <a:off x="427102" y="2189263"/>
            <a:ext cx="3001899" cy="2768327"/>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8" name="Title Placeholder 12"/>
          <p:cNvSpPr>
            <a:spLocks noGrp="1"/>
          </p:cNvSpPr>
          <p:nvPr>
            <p:ph type="title" hasCustomPrompt="1"/>
          </p:nvPr>
        </p:nvSpPr>
        <p:spPr>
          <a:xfrm>
            <a:off x="425196" y="1316736"/>
            <a:ext cx="3398729" cy="868430"/>
          </a:xfrm>
          <a:prstGeom prst="rect">
            <a:avLst/>
          </a:prstGeom>
        </p:spPr>
        <p:txBody>
          <a:bodyPr vert="horz" lIns="91440" tIns="45720" rIns="91440" bIns="45720" rtlCol="0" anchor="b">
            <a:normAutofit/>
          </a:bodyPr>
          <a:lstStyle/>
          <a:p>
            <a:r>
              <a:rPr lang="en-US" dirty="0"/>
              <a:t>Click to </a:t>
            </a:r>
            <a:r>
              <a:rPr lang="en-US"/>
              <a:t>edit title</a:t>
            </a:r>
            <a:endParaRPr lang="en-US" dirty="0"/>
          </a:p>
        </p:txBody>
      </p:sp>
      <p:sp>
        <p:nvSpPr>
          <p:cNvPr id="12" name="Picture Placeholder 2"/>
          <p:cNvSpPr>
            <a:spLocks noGrp="1" noChangeAspect="1"/>
          </p:cNvSpPr>
          <p:nvPr>
            <p:ph type="pic" idx="13"/>
          </p:nvPr>
        </p:nvSpPr>
        <p:spPr>
          <a:xfrm>
            <a:off x="3835974" y="1049311"/>
            <a:ext cx="5308027" cy="2950086"/>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a:p>
          <a:p>
            <a:r>
              <a:rPr lang="en-US" dirty="0"/>
              <a:t>Drag picture to placeholder or click icon to add</a:t>
            </a:r>
          </a:p>
        </p:txBody>
      </p:sp>
      <p:sp>
        <p:nvSpPr>
          <p:cNvPr id="13" name="Picture Placeholder 2"/>
          <p:cNvSpPr>
            <a:spLocks noGrp="1" noChangeAspect="1"/>
          </p:cNvSpPr>
          <p:nvPr>
            <p:ph type="pic" idx="14"/>
          </p:nvPr>
        </p:nvSpPr>
        <p:spPr>
          <a:xfrm>
            <a:off x="3835973" y="3998296"/>
            <a:ext cx="270189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a:p>
          <a:p>
            <a:r>
              <a:rPr lang="en-US" dirty="0"/>
              <a:t>Drag picture to placeholder or click icon to add</a:t>
            </a:r>
          </a:p>
        </p:txBody>
      </p:sp>
      <p:sp>
        <p:nvSpPr>
          <p:cNvPr id="14" name="Picture Placeholder 2"/>
          <p:cNvSpPr>
            <a:spLocks noGrp="1" noChangeAspect="1"/>
          </p:cNvSpPr>
          <p:nvPr>
            <p:ph type="pic" idx="15"/>
          </p:nvPr>
        </p:nvSpPr>
        <p:spPr>
          <a:xfrm>
            <a:off x="6525817" y="3998296"/>
            <a:ext cx="2618184"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1787271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4" name="Picture Placeholder 2"/>
          <p:cNvSpPr>
            <a:spLocks noGrp="1" noChangeAspect="1"/>
          </p:cNvSpPr>
          <p:nvPr>
            <p:ph type="pic" idx="13"/>
          </p:nvPr>
        </p:nvSpPr>
        <p:spPr>
          <a:xfrm>
            <a:off x="0" y="1049311"/>
            <a:ext cx="9144000" cy="5811864"/>
          </a:xfrm>
          <a:prstGeom prst="rect">
            <a:avLst/>
          </a:prstGeom>
          <a:solidFill>
            <a:schemeClr val="bg2">
              <a:lumMod val="75000"/>
            </a:schemeClr>
          </a:solidFill>
          <a:ln>
            <a:no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784519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858"/>
            <a:ext cx="9141714" cy="6856285"/>
          </a:xfrm>
          <a:prstGeom prst="rect">
            <a:avLst/>
          </a:prstGeom>
        </p:spPr>
      </p:pic>
      <p:sp>
        <p:nvSpPr>
          <p:cNvPr id="10" name="Text Placeholder 5"/>
          <p:cNvSpPr>
            <a:spLocks noGrp="1"/>
          </p:cNvSpPr>
          <p:nvPr>
            <p:ph type="body" sz="quarter" idx="10" hasCustomPrompt="1"/>
          </p:nvPr>
        </p:nvSpPr>
        <p:spPr>
          <a:xfrm>
            <a:off x="493776" y="3968497"/>
            <a:ext cx="4978908" cy="1650381"/>
          </a:xfrm>
          <a:prstGeom prst="rect">
            <a:avLst/>
          </a:prstGeom>
        </p:spPr>
        <p:txBody>
          <a:bodyPr lIns="0">
            <a:normAutofit/>
          </a:bodyPr>
          <a:lstStyle>
            <a:lvl1pPr marL="0" indent="0">
              <a:buNone/>
              <a:defRPr sz="2100" b="0" i="0">
                <a:solidFill>
                  <a:schemeClr val="bg1"/>
                </a:solidFill>
                <a:latin typeface="+mj-lt"/>
                <a:ea typeface="Georgia" charset="0"/>
                <a:cs typeface="Georgia" charset="0"/>
              </a:defRPr>
            </a:lvl1pPr>
          </a:lstStyle>
          <a:p>
            <a:pPr lvl="0"/>
            <a:r>
              <a:rPr lang="en-US" dirty="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93777" y="6046265"/>
            <a:ext cx="4148561" cy="307671"/>
          </a:xfrm>
          <a:prstGeom prst="rect">
            <a:avLst/>
          </a:prstGeom>
        </p:spPr>
      </p:pic>
      <p:sp>
        <p:nvSpPr>
          <p:cNvPr id="14" name="Title 1"/>
          <p:cNvSpPr>
            <a:spLocks noGrp="1"/>
          </p:cNvSpPr>
          <p:nvPr>
            <p:ph type="ctrTitle" hasCustomPrompt="1"/>
          </p:nvPr>
        </p:nvSpPr>
        <p:spPr>
          <a:xfrm>
            <a:off x="493776" y="1490472"/>
            <a:ext cx="4978908" cy="2386584"/>
          </a:xfrm>
          <a:prstGeom prst="rect">
            <a:avLst/>
          </a:prstGeom>
          <a:ln>
            <a:noFill/>
          </a:ln>
        </p:spPr>
        <p:txBody>
          <a:bodyPr lIns="0" anchor="b"/>
          <a:lstStyle>
            <a:lvl1pPr algn="l">
              <a:lnSpc>
                <a:spcPts val="4350"/>
              </a:lnSpc>
              <a:defRPr sz="45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spTree>
    <p:extLst>
      <p:ext uri="{BB962C8B-B14F-4D97-AF65-F5344CB8AC3E}">
        <p14:creationId xmlns:p14="http://schemas.microsoft.com/office/powerpoint/2010/main" val="505879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hit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858"/>
            <a:ext cx="9141713" cy="6856284"/>
          </a:xfrm>
          <a:prstGeom prst="rect">
            <a:avLst/>
          </a:prstGeom>
        </p:spPr>
      </p:pic>
      <p:sp>
        <p:nvSpPr>
          <p:cNvPr id="5" name="Title 1"/>
          <p:cNvSpPr>
            <a:spLocks noGrp="1"/>
          </p:cNvSpPr>
          <p:nvPr>
            <p:ph type="ctrTitle" hasCustomPrompt="1"/>
          </p:nvPr>
        </p:nvSpPr>
        <p:spPr>
          <a:xfrm>
            <a:off x="493776" y="1490663"/>
            <a:ext cx="4978908" cy="2387600"/>
          </a:xfrm>
          <a:prstGeom prst="rect">
            <a:avLst/>
          </a:prstGeom>
          <a:ln>
            <a:noFill/>
          </a:ln>
        </p:spPr>
        <p:txBody>
          <a:bodyPr lIns="0" anchor="b"/>
          <a:lstStyle>
            <a:lvl1pPr algn="l">
              <a:lnSpc>
                <a:spcPts val="4350"/>
              </a:lnSpc>
              <a:defRPr sz="4500" b="1" i="0" cap="all" baseline="0">
                <a:solidFill>
                  <a:srgbClr val="005BBB"/>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493776" y="3970337"/>
            <a:ext cx="4978908" cy="2212976"/>
          </a:xfrm>
          <a:prstGeom prst="rect">
            <a:avLst/>
          </a:prstGeom>
          <a:ln>
            <a:noFill/>
          </a:ln>
        </p:spPr>
        <p:txBody>
          <a:bodyPr lIns="0">
            <a:normAutofit/>
          </a:bodyPr>
          <a:lstStyle>
            <a:lvl1pPr marL="0" indent="0" algn="l">
              <a:buNone/>
              <a:defRPr sz="2100" b="0" baseline="0">
                <a:solidFill>
                  <a:schemeClr val="tx1"/>
                </a:solidFill>
                <a:latin typeface="+mj-lt"/>
                <a:ea typeface="Georgia" charset="0"/>
                <a:cs typeface="Georgia"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Section 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4325" y="350411"/>
            <a:ext cx="3528470" cy="261683"/>
          </a:xfrm>
          <a:prstGeom prst="rect">
            <a:avLst/>
          </a:prstGeom>
        </p:spPr>
      </p:pic>
    </p:spTree>
    <p:extLst>
      <p:ext uri="{BB962C8B-B14F-4D97-AF65-F5344CB8AC3E}">
        <p14:creationId xmlns:p14="http://schemas.microsoft.com/office/powerpoint/2010/main" val="7504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Blu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857"/>
            <a:ext cx="9141713" cy="6856284"/>
          </a:xfrm>
          <a:prstGeom prst="rect">
            <a:avLst/>
          </a:prstGeom>
        </p:spPr>
      </p:pic>
      <p:sp>
        <p:nvSpPr>
          <p:cNvPr id="5" name="Title 1"/>
          <p:cNvSpPr>
            <a:spLocks noGrp="1"/>
          </p:cNvSpPr>
          <p:nvPr>
            <p:ph type="ctrTitle" hasCustomPrompt="1"/>
          </p:nvPr>
        </p:nvSpPr>
        <p:spPr>
          <a:xfrm>
            <a:off x="493776" y="1490663"/>
            <a:ext cx="4978908" cy="2387600"/>
          </a:xfrm>
          <a:prstGeom prst="rect">
            <a:avLst/>
          </a:prstGeom>
          <a:ln>
            <a:noFill/>
          </a:ln>
        </p:spPr>
        <p:txBody>
          <a:bodyPr lIns="0" anchor="b"/>
          <a:lstStyle>
            <a:lvl1pPr algn="l">
              <a:lnSpc>
                <a:spcPts val="4350"/>
              </a:lnSpc>
              <a:defRPr sz="45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493776" y="3970337"/>
            <a:ext cx="4978908" cy="2212976"/>
          </a:xfrm>
          <a:prstGeom prst="rect">
            <a:avLst/>
          </a:prstGeom>
          <a:ln>
            <a:noFill/>
          </a:ln>
        </p:spPr>
        <p:txBody>
          <a:bodyPr lIns="0">
            <a:normAutofit/>
          </a:bodyPr>
          <a:lstStyle>
            <a:lvl1pPr marL="0" indent="0" algn="l">
              <a:buNone/>
              <a:defRPr sz="2100" b="0" baseline="0">
                <a:solidFill>
                  <a:schemeClr val="bg1"/>
                </a:solidFill>
                <a:latin typeface="+mj-lt"/>
                <a:ea typeface="Georgia" charset="0"/>
                <a:cs typeface="Georgia"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Section 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4331" y="347472"/>
            <a:ext cx="3437473" cy="254935"/>
          </a:xfrm>
          <a:prstGeom prst="rect">
            <a:avLst/>
          </a:prstGeom>
        </p:spPr>
      </p:pic>
    </p:spTree>
    <p:extLst>
      <p:ext uri="{BB962C8B-B14F-4D97-AF65-F5344CB8AC3E}">
        <p14:creationId xmlns:p14="http://schemas.microsoft.com/office/powerpoint/2010/main" val="851996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27101" y="2189264"/>
            <a:ext cx="4802124" cy="3790483"/>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5" name="Title Placeholder 12"/>
          <p:cNvSpPr>
            <a:spLocks noGrp="1"/>
          </p:cNvSpPr>
          <p:nvPr>
            <p:ph type="title" hasCustomPrompt="1"/>
          </p:nvPr>
        </p:nvSpPr>
        <p:spPr>
          <a:xfrm>
            <a:off x="425196" y="1316736"/>
            <a:ext cx="78867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366897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425196" y="2185417"/>
            <a:ext cx="3134815" cy="3511409"/>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a:t>
            </a:r>
          </a:p>
        </p:txBody>
      </p:sp>
      <p:sp>
        <p:nvSpPr>
          <p:cNvPr id="13" name="Text Placeholder 2"/>
          <p:cNvSpPr>
            <a:spLocks noGrp="1"/>
          </p:cNvSpPr>
          <p:nvPr>
            <p:ph type="body" idx="11" hasCustomPrompt="1"/>
          </p:nvPr>
        </p:nvSpPr>
        <p:spPr>
          <a:xfrm>
            <a:off x="3771900" y="2185417"/>
            <a:ext cx="3134815" cy="3511409"/>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dirty="0" err="1"/>
              <a:t>Etiam</a:t>
            </a:r>
            <a:r>
              <a:rPr lang="en-US" dirty="0"/>
              <a:t> </a:t>
            </a:r>
            <a:r>
              <a:rPr lang="en-US" dirty="0" err="1"/>
              <a:t>molestie</a:t>
            </a:r>
            <a:r>
              <a:rPr lang="en-US" dirty="0"/>
              <a:t> </a:t>
            </a:r>
            <a:r>
              <a:rPr lang="en-US" dirty="0" err="1"/>
              <a:t>velit</a:t>
            </a:r>
            <a:r>
              <a:rPr lang="en-US" dirty="0"/>
              <a:t> vitae dolor </a:t>
            </a:r>
            <a:r>
              <a:rPr lang="en-US" dirty="0" err="1"/>
              <a:t>euismod</a:t>
            </a:r>
            <a:r>
              <a:rPr lang="en-US" dirty="0"/>
              <a:t>, sit </a:t>
            </a:r>
            <a:r>
              <a:rPr lang="en-US" dirty="0" err="1"/>
              <a:t>amet</a:t>
            </a:r>
            <a:r>
              <a:rPr lang="en-US" dirty="0"/>
              <a:t> </a:t>
            </a:r>
            <a:r>
              <a:rPr lang="en-US" dirty="0" err="1"/>
              <a:t>finibus</a:t>
            </a:r>
            <a:r>
              <a:rPr lang="en-US" dirty="0"/>
              <a:t> </a:t>
            </a:r>
            <a:r>
              <a:rPr lang="en-US" dirty="0" err="1"/>
              <a:t>risus</a:t>
            </a:r>
            <a:r>
              <a:rPr lang="en-US" dirty="0"/>
              <a:t> </a:t>
            </a:r>
            <a:r>
              <a:rPr lang="en-US" dirty="0" err="1"/>
              <a:t>mattis</a:t>
            </a:r>
            <a:r>
              <a:rPr lang="en-US" dirty="0"/>
              <a:t>. In </a:t>
            </a:r>
            <a:r>
              <a:rPr lang="en-US" dirty="0" err="1"/>
              <a:t>ornare</a:t>
            </a:r>
            <a:r>
              <a:rPr lang="en-US" dirty="0"/>
              <a:t> convallis </a:t>
            </a:r>
            <a:r>
              <a:rPr lang="en-US" dirty="0" err="1"/>
              <a:t>velit</a:t>
            </a:r>
            <a:r>
              <a:rPr lang="en-US" dirty="0"/>
              <a:t> vitae cursus. Integer </a:t>
            </a:r>
            <a:r>
              <a:rPr lang="en-US" dirty="0" err="1"/>
              <a:t>egestas</a:t>
            </a:r>
            <a:r>
              <a:rPr lang="en-US" dirty="0"/>
              <a:t> sit </a:t>
            </a:r>
            <a:r>
              <a:rPr lang="en-US" dirty="0" err="1"/>
              <a:t>amet</a:t>
            </a:r>
            <a:r>
              <a:rPr lang="en-US" dirty="0"/>
              <a:t> mi </a:t>
            </a:r>
            <a:r>
              <a:rPr lang="en-US" dirty="0" err="1"/>
              <a:t>vehicula</a:t>
            </a:r>
            <a:r>
              <a:rPr lang="en-US" dirty="0"/>
              <a:t> </a:t>
            </a:r>
            <a:r>
              <a:rPr lang="en-US" dirty="0" err="1"/>
              <a:t>sollicitudin</a:t>
            </a:r>
            <a:r>
              <a:rPr lang="en-US" dirty="0"/>
              <a:t>. </a:t>
            </a:r>
            <a:r>
              <a:rPr lang="en-US" dirty="0" err="1"/>
              <a:t>Pellentesque</a:t>
            </a:r>
            <a:r>
              <a:rPr lang="en-US" dirty="0"/>
              <a:t> habitant </a:t>
            </a:r>
            <a:r>
              <a:rPr lang="en-US" dirty="0" err="1"/>
              <a:t>morbi</a:t>
            </a:r>
            <a:r>
              <a:rPr lang="en-US" dirty="0"/>
              <a:t> </a:t>
            </a:r>
            <a:r>
              <a:rPr lang="en-US" dirty="0" err="1"/>
              <a:t>tristique</a:t>
            </a:r>
            <a:r>
              <a:rPr lang="en-US" dirty="0"/>
              <a:t> </a:t>
            </a:r>
            <a:r>
              <a:rPr lang="en-US" dirty="0" err="1"/>
              <a:t>senectus</a:t>
            </a:r>
            <a:r>
              <a:rPr lang="en-US" dirty="0"/>
              <a:t> et </a:t>
            </a:r>
            <a:r>
              <a:rPr lang="en-US" dirty="0" err="1"/>
              <a:t>netus</a:t>
            </a:r>
            <a:r>
              <a:rPr lang="en-US" dirty="0"/>
              <a:t> et </a:t>
            </a:r>
            <a:r>
              <a:rPr lang="en-US" dirty="0" err="1"/>
              <a:t>malesuada</a:t>
            </a:r>
            <a:r>
              <a:rPr lang="en-US" dirty="0"/>
              <a:t> fames ac </a:t>
            </a:r>
            <a:r>
              <a:rPr lang="en-US" dirty="0" err="1"/>
              <a:t>turpis</a:t>
            </a:r>
            <a:r>
              <a:rPr lang="en-US" dirty="0"/>
              <a:t> </a:t>
            </a:r>
            <a:r>
              <a:rPr lang="en-US" dirty="0" err="1"/>
              <a:t>egestas</a:t>
            </a:r>
            <a:r>
              <a:rPr lang="en-US" dirty="0"/>
              <a:t>.</a:t>
            </a:r>
          </a:p>
        </p:txBody>
      </p:sp>
      <p:sp>
        <p:nvSpPr>
          <p:cNvPr id="6" name="Title Placeholder 12"/>
          <p:cNvSpPr>
            <a:spLocks noGrp="1"/>
          </p:cNvSpPr>
          <p:nvPr>
            <p:ph type="title" hasCustomPrompt="1"/>
          </p:nvPr>
        </p:nvSpPr>
        <p:spPr>
          <a:xfrm>
            <a:off x="425196" y="1316736"/>
            <a:ext cx="78867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61855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425196" y="2185417"/>
            <a:ext cx="6418318" cy="3732425"/>
          </a:xfrm>
          <a:prstGeom prst="rect">
            <a:avLst/>
          </a:prstGeom>
        </p:spPr>
        <p:txBody>
          <a:bodyPr lIns="182880" rIns="182880">
            <a:noAutofit/>
          </a:bodyPr>
          <a:lstStyle>
            <a:lvl1pPr marL="342900" marR="0" indent="-304800" algn="l" defTabSz="685800" rtl="0" eaLnBrk="1" fontAlgn="auto" latinLnBrk="0" hangingPunct="1">
              <a:lnSpc>
                <a:spcPts val="1950"/>
              </a:lnSpc>
              <a:spcBef>
                <a:spcPts val="750"/>
              </a:spcBef>
              <a:spcAft>
                <a:spcPts val="0"/>
              </a:spcAft>
              <a:buClr>
                <a:srgbClr val="005BBB"/>
              </a:buClr>
              <a:buSzPct val="109000"/>
              <a:buFont typeface="Arial" charset="0"/>
              <a:buChar char="•"/>
              <a:tabLst/>
              <a:defRPr sz="150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p>
          <a:p>
            <a:r>
              <a:rPr lang="en-US" dirty="0" err="1"/>
              <a:t>Quisque</a:t>
            </a:r>
            <a:r>
              <a:rPr lang="en-US" dirty="0"/>
              <a:t> ac </a:t>
            </a:r>
            <a:r>
              <a:rPr lang="en-US" dirty="0" err="1"/>
              <a:t>orci</a:t>
            </a:r>
            <a:r>
              <a:rPr lang="en-US" dirty="0"/>
              <a:t> in </a:t>
            </a:r>
            <a:r>
              <a:rPr lang="en-US" dirty="0" err="1"/>
              <a:t>turpis</a:t>
            </a:r>
            <a:r>
              <a:rPr lang="en-US" dirty="0"/>
              <a:t> </a:t>
            </a:r>
            <a:r>
              <a:rPr lang="en-US" dirty="0" err="1"/>
              <a:t>dapibus</a:t>
            </a:r>
            <a:r>
              <a:rPr lang="en-US" dirty="0"/>
              <a:t> </a:t>
            </a:r>
            <a:r>
              <a:rPr lang="en-US" dirty="0" err="1"/>
              <a:t>sagittis</a:t>
            </a:r>
            <a:r>
              <a:rPr lang="en-US" dirty="0"/>
              <a:t>.</a:t>
            </a:r>
          </a:p>
          <a:p>
            <a:r>
              <a:rPr lang="en-US" dirty="0" err="1"/>
              <a:t>Donec</a:t>
            </a:r>
            <a:r>
              <a:rPr lang="en-US" dirty="0"/>
              <a:t> vitae </a:t>
            </a:r>
            <a:r>
              <a:rPr lang="en-US" dirty="0" err="1"/>
              <a:t>justo</a:t>
            </a:r>
            <a:r>
              <a:rPr lang="en-US" dirty="0"/>
              <a:t> et </a:t>
            </a:r>
            <a:r>
              <a:rPr lang="en-US" dirty="0" err="1"/>
              <a:t>neque</a:t>
            </a:r>
            <a:r>
              <a:rPr lang="en-US" dirty="0"/>
              <a:t> </a:t>
            </a:r>
            <a:r>
              <a:rPr lang="en-US" dirty="0" err="1"/>
              <a:t>mollis</a:t>
            </a:r>
            <a:r>
              <a:rPr lang="en-US" dirty="0"/>
              <a:t> </a:t>
            </a:r>
            <a:r>
              <a:rPr lang="en-US" dirty="0" err="1"/>
              <a:t>consectetur</a:t>
            </a:r>
            <a:r>
              <a:rPr lang="en-US" dirty="0"/>
              <a:t>.</a:t>
            </a:r>
          </a:p>
          <a:p>
            <a:r>
              <a:rPr lang="en-US" dirty="0" err="1"/>
              <a:t>Etiam</a:t>
            </a:r>
            <a:r>
              <a:rPr lang="en-US" dirty="0"/>
              <a:t> </a:t>
            </a:r>
            <a:r>
              <a:rPr lang="en-US" dirty="0" err="1"/>
              <a:t>aliquet</a:t>
            </a:r>
            <a:r>
              <a:rPr lang="en-US" dirty="0"/>
              <a:t> ex </a:t>
            </a:r>
            <a:r>
              <a:rPr lang="en-US" dirty="0" err="1"/>
              <a:t>sed</a:t>
            </a:r>
            <a:r>
              <a:rPr lang="en-US" dirty="0"/>
              <a:t> </a:t>
            </a:r>
            <a:r>
              <a:rPr lang="en-US" dirty="0" err="1"/>
              <a:t>bibendum</a:t>
            </a:r>
            <a:r>
              <a:rPr lang="en-US" dirty="0"/>
              <a:t> </a:t>
            </a:r>
            <a:r>
              <a:rPr lang="en-US" dirty="0" err="1"/>
              <a:t>consequat</a:t>
            </a:r>
            <a:r>
              <a:rPr lang="en-US" dirty="0"/>
              <a:t>.</a:t>
            </a:r>
          </a:p>
          <a:p>
            <a:r>
              <a:rPr lang="en-US" dirty="0" err="1"/>
              <a:t>Cras</a:t>
            </a:r>
            <a:r>
              <a:rPr lang="en-US" dirty="0"/>
              <a:t> </a:t>
            </a:r>
            <a:r>
              <a:rPr lang="en-US" dirty="0" err="1"/>
              <a:t>lacinia</a:t>
            </a:r>
            <a:r>
              <a:rPr lang="en-US" dirty="0"/>
              <a:t> </a:t>
            </a:r>
            <a:r>
              <a:rPr lang="en-US" dirty="0" err="1"/>
              <a:t>est</a:t>
            </a:r>
            <a:r>
              <a:rPr lang="en-US" dirty="0"/>
              <a:t> ac </a:t>
            </a:r>
            <a:r>
              <a:rPr lang="en-US" dirty="0" err="1"/>
              <a:t>elit</a:t>
            </a:r>
            <a:r>
              <a:rPr lang="en-US" dirty="0"/>
              <a:t> </a:t>
            </a:r>
            <a:r>
              <a:rPr lang="en-US" dirty="0" err="1"/>
              <a:t>dignissim</a:t>
            </a:r>
            <a:r>
              <a:rPr lang="en-US" dirty="0"/>
              <a:t> </a:t>
            </a:r>
            <a:r>
              <a:rPr lang="en-US" dirty="0" err="1"/>
              <a:t>varius</a:t>
            </a:r>
            <a:r>
              <a:rPr lang="en-US" dirty="0"/>
              <a:t>.</a:t>
            </a:r>
          </a:p>
          <a:p>
            <a:r>
              <a:rPr lang="en-US" dirty="0" err="1"/>
              <a:t>Duis</a:t>
            </a:r>
            <a:r>
              <a:rPr lang="en-US" dirty="0"/>
              <a:t> sit </a:t>
            </a:r>
            <a:r>
              <a:rPr lang="en-US" dirty="0" err="1"/>
              <a:t>amet</a:t>
            </a:r>
            <a:r>
              <a:rPr lang="en-US" dirty="0"/>
              <a:t> </a:t>
            </a:r>
            <a:r>
              <a:rPr lang="en-US" dirty="0" err="1"/>
              <a:t>odio</a:t>
            </a:r>
            <a:r>
              <a:rPr lang="en-US" dirty="0"/>
              <a:t> </a:t>
            </a:r>
            <a:r>
              <a:rPr lang="en-US" dirty="0" err="1"/>
              <a:t>facilisis</a:t>
            </a:r>
            <a:r>
              <a:rPr lang="en-US" dirty="0"/>
              <a:t> </a:t>
            </a:r>
            <a:r>
              <a:rPr lang="en-US" dirty="0" err="1"/>
              <a:t>turpis</a:t>
            </a:r>
            <a:r>
              <a:rPr lang="en-US" dirty="0"/>
              <a:t> </a:t>
            </a:r>
            <a:r>
              <a:rPr lang="en-US" dirty="0" err="1"/>
              <a:t>sodales</a:t>
            </a:r>
            <a:r>
              <a:rPr lang="en-US" dirty="0"/>
              <a:t> </a:t>
            </a:r>
            <a:r>
              <a:rPr lang="en-US" dirty="0" err="1"/>
              <a:t>placerat</a:t>
            </a:r>
            <a:r>
              <a:rPr lang="en-US" dirty="0"/>
              <a:t>.</a:t>
            </a:r>
          </a:p>
          <a:p>
            <a:r>
              <a:rPr lang="en-US" dirty="0"/>
              <a:t>Justo et neque odio facilisis turpis </a:t>
            </a:r>
            <a:r>
              <a:rPr lang="en-US" dirty="0" err="1"/>
              <a:t>sodales</a:t>
            </a:r>
            <a:r>
              <a:rPr lang="en-US" dirty="0"/>
              <a:t> placerat.</a:t>
            </a:r>
          </a:p>
        </p:txBody>
      </p:sp>
      <p:sp>
        <p:nvSpPr>
          <p:cNvPr id="6" name="Title Placeholder 12"/>
          <p:cNvSpPr>
            <a:spLocks noGrp="1"/>
          </p:cNvSpPr>
          <p:nvPr>
            <p:ph type="title" hasCustomPrompt="1"/>
          </p:nvPr>
        </p:nvSpPr>
        <p:spPr>
          <a:xfrm>
            <a:off x="425196" y="1316736"/>
            <a:ext cx="7886700" cy="868430"/>
          </a:xfrm>
          <a:prstGeom prst="rect">
            <a:avLst/>
          </a:prstGeom>
        </p:spPr>
        <p:txBody>
          <a:bodyPr vert="horz" lIns="91440" tIns="45720" rIns="91440" bIns="45720" rtlCol="0" anchor="b">
            <a:normAutofit/>
          </a:bodyPr>
          <a:lstStyle>
            <a:lvl1pPr>
              <a:defRPr b="0" baseline="0"/>
            </a:lvl1pPr>
          </a:lstStyle>
          <a:p>
            <a:r>
              <a:rPr lang="en-US" dirty="0"/>
              <a:t>Click to edit title</a:t>
            </a:r>
          </a:p>
        </p:txBody>
      </p:sp>
    </p:spTree>
    <p:extLst>
      <p:ext uri="{BB962C8B-B14F-4D97-AF65-F5344CB8AC3E}">
        <p14:creationId xmlns:p14="http://schemas.microsoft.com/office/powerpoint/2010/main" val="30740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7" name="Content Placeholder 6"/>
          <p:cNvSpPr>
            <a:spLocks noGrp="1"/>
          </p:cNvSpPr>
          <p:nvPr>
            <p:ph sz="quarter" idx="10" hasCustomPrompt="1"/>
          </p:nvPr>
        </p:nvSpPr>
        <p:spPr>
          <a:xfrm>
            <a:off x="425197" y="2185416"/>
            <a:ext cx="7259240" cy="3848100"/>
          </a:xfrm>
          <a:prstGeom prst="rect">
            <a:avLst/>
          </a:prstGeom>
        </p:spPr>
        <p:txBody>
          <a:bodyPr/>
          <a:lstStyle>
            <a:lvl1pPr marL="0" indent="0">
              <a:lnSpc>
                <a:spcPts val="1725"/>
              </a:lnSpc>
              <a:buClr>
                <a:srgbClr val="005BBB"/>
              </a:buClr>
              <a:buFontTx/>
              <a:buNone/>
              <a:defRPr sz="1275" b="1">
                <a:solidFill>
                  <a:srgbClr val="005BBB"/>
                </a:solidFill>
                <a:latin typeface="Arial" charset="0"/>
                <a:ea typeface="Arial" charset="0"/>
                <a:cs typeface="Arial" charset="0"/>
              </a:defRPr>
            </a:lvl1pPr>
            <a:lvl2pPr marL="552450" indent="-209550">
              <a:lnSpc>
                <a:spcPts val="1725"/>
              </a:lnSpc>
              <a:buClr>
                <a:srgbClr val="005BBB"/>
              </a:buClr>
              <a:buFont typeface="Arial" charset="0"/>
              <a:buChar char="•"/>
              <a:tabLst/>
              <a:defRPr sz="1500">
                <a:solidFill>
                  <a:schemeClr val="tx1"/>
                </a:solidFill>
                <a:latin typeface="Arial" charset="0"/>
                <a:ea typeface="Arial" charset="0"/>
                <a:cs typeface="Arial" charset="0"/>
              </a:defRPr>
            </a:lvl2pPr>
            <a:lvl3pPr marL="857250" marR="0" indent="-171450" algn="l" defTabSz="685800" rtl="0" eaLnBrk="1" fontAlgn="auto" latinLnBrk="0" hangingPunct="1">
              <a:lnSpc>
                <a:spcPts val="1725"/>
              </a:lnSpc>
              <a:spcBef>
                <a:spcPts val="375"/>
              </a:spcBef>
              <a:spcAft>
                <a:spcPts val="0"/>
              </a:spcAft>
              <a:buClr>
                <a:srgbClr val="005BBB"/>
              </a:buClr>
              <a:buSzTx/>
              <a:buFont typeface="LucidaGrande" charset="0"/>
              <a:buChar char="-"/>
              <a:tabLst>
                <a:tab pos="857250" algn="l"/>
              </a:tabLst>
              <a:defRPr sz="15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marL="857250" marR="0" lvl="2" indent="-171450" algn="l" defTabSz="685800" rtl="0" eaLnBrk="1" fontAlgn="auto" latinLnBrk="0" hangingPunct="1">
              <a:lnSpc>
                <a:spcPts val="1725"/>
              </a:lnSpc>
              <a:spcBef>
                <a:spcPts val="375"/>
              </a:spcBef>
              <a:spcAft>
                <a:spcPts val="0"/>
              </a:spcAft>
              <a:buClr>
                <a:srgbClr val="005BBB"/>
              </a:buClr>
              <a:buSzTx/>
              <a:buFont typeface="LucidaGrande" charset="0"/>
              <a:buChar char="-"/>
              <a:tabLst/>
              <a:defRPr/>
            </a:pPr>
            <a:r>
              <a:rPr lang="en-US" dirty="0"/>
              <a:t>Third level</a:t>
            </a:r>
          </a:p>
          <a:p>
            <a:pPr lvl="0"/>
            <a:r>
              <a:rPr lang="en-US" dirty="0"/>
              <a:t>CLICK TO EDIT MASTER TEXT STYLES</a:t>
            </a:r>
          </a:p>
          <a:p>
            <a:pPr lvl="1"/>
            <a:r>
              <a:rPr lang="en-US" dirty="0"/>
              <a:t>Second level text </a:t>
            </a:r>
          </a:p>
          <a:p>
            <a:pPr lvl="2"/>
            <a:r>
              <a:rPr lang="en-US" dirty="0"/>
              <a:t>Third level</a:t>
            </a:r>
          </a:p>
          <a:p>
            <a:pPr marL="857250" marR="0" lvl="2" indent="-171450" algn="l" defTabSz="685800" rtl="0" eaLnBrk="1" fontAlgn="auto" latinLnBrk="0" hangingPunct="1">
              <a:lnSpc>
                <a:spcPts val="1725"/>
              </a:lnSpc>
              <a:spcBef>
                <a:spcPts val="375"/>
              </a:spcBef>
              <a:spcAft>
                <a:spcPts val="0"/>
              </a:spcAft>
              <a:buClr>
                <a:srgbClr val="005BBB"/>
              </a:buClr>
              <a:buSzTx/>
              <a:buFont typeface="LucidaGrande" charset="0"/>
              <a:buChar char="-"/>
              <a:tabLst/>
              <a:defRPr/>
            </a:pPr>
            <a:r>
              <a:rPr lang="en-US" dirty="0"/>
              <a:t>Third level</a:t>
            </a:r>
          </a:p>
        </p:txBody>
      </p:sp>
      <p:sp>
        <p:nvSpPr>
          <p:cNvPr id="5" name="Title Placeholder 12"/>
          <p:cNvSpPr>
            <a:spLocks noGrp="1"/>
          </p:cNvSpPr>
          <p:nvPr>
            <p:ph type="title" hasCustomPrompt="1"/>
          </p:nvPr>
        </p:nvSpPr>
        <p:spPr>
          <a:xfrm>
            <a:off x="425196" y="1316736"/>
            <a:ext cx="7886700"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549412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8" name="Text Placeholder 2"/>
          <p:cNvSpPr>
            <a:spLocks noGrp="1"/>
          </p:cNvSpPr>
          <p:nvPr>
            <p:ph type="body" idx="1" hasCustomPrompt="1"/>
          </p:nvPr>
        </p:nvSpPr>
        <p:spPr>
          <a:xfrm>
            <a:off x="427102" y="2189263"/>
            <a:ext cx="3001899" cy="2768327"/>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and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5" name="Title Placeholder 12"/>
          <p:cNvSpPr>
            <a:spLocks noGrp="1"/>
          </p:cNvSpPr>
          <p:nvPr>
            <p:ph type="title" hasCustomPrompt="1"/>
          </p:nvPr>
        </p:nvSpPr>
        <p:spPr>
          <a:xfrm>
            <a:off x="425196" y="1316736"/>
            <a:ext cx="3398729" cy="868430"/>
          </a:xfrm>
          <a:prstGeom prst="rect">
            <a:avLst/>
          </a:prstGeom>
        </p:spPr>
        <p:txBody>
          <a:bodyPr vert="horz" lIns="91440" tIns="45720" rIns="91440" bIns="45720" rtlCol="0" anchor="b">
            <a:normAutofit/>
          </a:bodyPr>
          <a:lstStyle>
            <a:lvl1pPr>
              <a:defRPr b="0"/>
            </a:lvl1pPr>
          </a:lstStyle>
          <a:p>
            <a:r>
              <a:rPr lang="en-US" dirty="0"/>
              <a:t>Click to edit title</a:t>
            </a:r>
          </a:p>
        </p:txBody>
      </p:sp>
      <p:sp>
        <p:nvSpPr>
          <p:cNvPr id="6" name="Picture Placeholder 2"/>
          <p:cNvSpPr>
            <a:spLocks noGrp="1" noChangeAspect="1"/>
          </p:cNvSpPr>
          <p:nvPr>
            <p:ph type="pic" idx="13"/>
          </p:nvPr>
        </p:nvSpPr>
        <p:spPr>
          <a:xfrm>
            <a:off x="3823924" y="1049311"/>
            <a:ext cx="5320076" cy="5811864"/>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1748040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01479" y="0"/>
            <a:ext cx="877204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1800" dirty="0">
                <a:latin typeface="Arial" charset="0"/>
              </a:rPr>
              <a:t>‘-</a:t>
            </a:r>
          </a:p>
        </p:txBody>
      </p:sp>
      <p:sp>
        <p:nvSpPr>
          <p:cNvPr id="8" name="Title 1"/>
          <p:cNvSpPr txBox="1">
            <a:spLocks/>
          </p:cNvSpPr>
          <p:nvPr userDrawn="1"/>
        </p:nvSpPr>
        <p:spPr>
          <a:xfrm>
            <a:off x="1534334" y="1023930"/>
            <a:ext cx="6418317"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3600" dirty="0">
              <a:latin typeface="Georgia" charset="0"/>
              <a:ea typeface="Georgia" charset="0"/>
              <a:cs typeface="Georgia" charset="0"/>
            </a:endParaRPr>
          </a:p>
        </p:txBody>
      </p:sp>
      <p:sp>
        <p:nvSpPr>
          <p:cNvPr id="9" name="Text Placeholder 2"/>
          <p:cNvSpPr txBox="1">
            <a:spLocks/>
          </p:cNvSpPr>
          <p:nvPr userDrawn="1"/>
        </p:nvSpPr>
        <p:spPr>
          <a:xfrm>
            <a:off x="1534334" y="2555889"/>
            <a:ext cx="6418317"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200" dirty="0">
              <a:latin typeface="Arial" charset="0"/>
              <a:ea typeface="Arial" charset="0"/>
              <a:cs typeface="Arial" charset="0"/>
            </a:endParaRPr>
          </a:p>
        </p:txBody>
      </p:sp>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857"/>
            <a:ext cx="9141713" cy="6856284"/>
          </a:xfrm>
          <a:prstGeom prst="rect">
            <a:avLst/>
          </a:prstGeom>
        </p:spPr>
      </p:pic>
      <p:sp>
        <p:nvSpPr>
          <p:cNvPr id="12" name="Text Placeholder 11"/>
          <p:cNvSpPr>
            <a:spLocks noGrp="1"/>
          </p:cNvSpPr>
          <p:nvPr>
            <p:ph type="body" idx="1"/>
          </p:nvPr>
        </p:nvSpPr>
        <p:spPr>
          <a:xfrm>
            <a:off x="425196" y="2320111"/>
            <a:ext cx="7886700" cy="381338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13" name="Title Placeholder 12"/>
          <p:cNvSpPr>
            <a:spLocks noGrp="1"/>
          </p:cNvSpPr>
          <p:nvPr>
            <p:ph type="title"/>
          </p:nvPr>
        </p:nvSpPr>
        <p:spPr>
          <a:xfrm>
            <a:off x="425196" y="1316736"/>
            <a:ext cx="7886700" cy="868430"/>
          </a:xfrm>
          <a:prstGeom prst="rect">
            <a:avLst/>
          </a:prstGeom>
        </p:spPr>
        <p:txBody>
          <a:bodyPr vert="horz" lIns="91440" tIns="45720" rIns="91440" bIns="45720" rtlCol="0" anchor="b">
            <a:normAutofit/>
          </a:bodyPr>
          <a:lstStyle/>
          <a:p>
            <a:r>
              <a:rPr lang="en-US" dirty="0"/>
              <a:t>Click to edit title</a:t>
            </a:r>
          </a:p>
        </p:txBody>
      </p:sp>
      <p:sp>
        <p:nvSpPr>
          <p:cNvPr id="11" name="Slide Number Placeholder 6"/>
          <p:cNvSpPr txBox="1">
            <a:spLocks/>
          </p:cNvSpPr>
          <p:nvPr userDrawn="1"/>
        </p:nvSpPr>
        <p:spPr>
          <a:xfrm>
            <a:off x="7546663" y="6240989"/>
            <a:ext cx="544068" cy="534516"/>
          </a:xfrm>
          <a:prstGeom prst="rect">
            <a:avLst/>
          </a:prstGeom>
        </p:spPr>
        <p:txBody>
          <a:bodyPr vert="horz" lIns="91440" tIns="45720" rIns="91440" bIns="4572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200" b="1" smtClean="0">
                <a:solidFill>
                  <a:schemeClr val="tx1"/>
                </a:solidFill>
                <a:latin typeface="Arial" charset="0"/>
                <a:ea typeface="Arial" charset="0"/>
                <a:cs typeface="Arial" charset="0"/>
              </a:rPr>
              <a:pPr/>
              <a:t>‹#›</a:t>
            </a:fld>
            <a:endParaRPr lang="en-US" sz="1200" b="1" dirty="0">
              <a:solidFill>
                <a:schemeClr val="tx1"/>
              </a:solidFill>
              <a:latin typeface="Arial" charset="0"/>
              <a:ea typeface="Arial" charset="0"/>
              <a:cs typeface="Arial" charset="0"/>
            </a:endParaRPr>
          </a:p>
        </p:txBody>
      </p:sp>
      <p:pic>
        <p:nvPicPr>
          <p:cNvPr id="3" name="Picture 2"/>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14325" y="350411"/>
            <a:ext cx="3528470" cy="261683"/>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908" r:id="rId1"/>
    <p:sldLayoutId id="2147483896" r:id="rId2"/>
    <p:sldLayoutId id="2147483894" r:id="rId3"/>
    <p:sldLayoutId id="2147483909" r:id="rId4"/>
    <p:sldLayoutId id="2147483895" r:id="rId5"/>
    <p:sldLayoutId id="2147483897" r:id="rId6"/>
    <p:sldLayoutId id="2147483907" r:id="rId7"/>
    <p:sldLayoutId id="2147483898" r:id="rId8"/>
    <p:sldLayoutId id="2147483900" r:id="rId9"/>
    <p:sldLayoutId id="2147483906" r:id="rId10"/>
    <p:sldLayoutId id="2147483902" r:id="rId11"/>
  </p:sldLayoutIdLst>
  <p:hf hdr="0" dt="0"/>
  <p:txStyles>
    <p:titleStyle>
      <a:lvl1pPr algn="l" defTabSz="685800" rtl="0" eaLnBrk="1" latinLnBrk="0" hangingPunct="1">
        <a:lnSpc>
          <a:spcPct val="90000"/>
        </a:lnSpc>
        <a:spcBef>
          <a:spcPct val="0"/>
        </a:spcBef>
        <a:buNone/>
        <a:defRPr sz="2250" b="0" kern="1200">
          <a:solidFill>
            <a:schemeClr val="tx2"/>
          </a:solidFill>
          <a:latin typeface="+mj-lt"/>
          <a:ea typeface="Georgia" charset="0"/>
          <a:cs typeface="Georgia" charset="0"/>
        </a:defRPr>
      </a:lvl1pPr>
    </p:titleStyle>
    <p:bodyStyle>
      <a:lvl1pPr marL="171450" indent="-171450" algn="l" defTabSz="685800" rtl="0" eaLnBrk="1" latinLnBrk="0" hangingPunct="1">
        <a:lnSpc>
          <a:spcPct val="90000"/>
        </a:lnSpc>
        <a:spcBef>
          <a:spcPts val="750"/>
        </a:spcBef>
        <a:buClr>
          <a:srgbClr val="005BBB"/>
        </a:buClr>
        <a:buFont typeface="Arial" panose="020B0604020202020204" pitchFamily="34" charset="0"/>
        <a:buChar char="•"/>
        <a:defRPr sz="1500" kern="1200" baseline="0">
          <a:solidFill>
            <a:schemeClr val="tx1"/>
          </a:solidFill>
          <a:latin typeface="Arial" charset="0"/>
          <a:ea typeface="Arial" charset="0"/>
          <a:cs typeface="Arial" charset="0"/>
        </a:defRPr>
      </a:lvl1pPr>
      <a:lvl2pPr marL="514350" indent="-171450" algn="l" defTabSz="685800" rtl="0" eaLnBrk="1" latinLnBrk="0" hangingPunct="1">
        <a:lnSpc>
          <a:spcPct val="90000"/>
        </a:lnSpc>
        <a:spcBef>
          <a:spcPts val="375"/>
        </a:spcBef>
        <a:buClr>
          <a:srgbClr val="005BBB"/>
        </a:buClr>
        <a:buFont typeface="Arial" panose="020B0604020202020204" pitchFamily="34" charset="0"/>
        <a:buChar char="•"/>
        <a:defRPr sz="1500" kern="1200" baseline="0">
          <a:solidFill>
            <a:schemeClr val="tx1"/>
          </a:solidFill>
          <a:latin typeface="Arial" charset="0"/>
          <a:ea typeface="Arial" charset="0"/>
          <a:cs typeface="Arial" charset="0"/>
        </a:defRPr>
      </a:lvl2pPr>
      <a:lvl3pPr marL="857250" indent="-171450" algn="l" defTabSz="685800" rtl="0" eaLnBrk="1" latinLnBrk="0" hangingPunct="1">
        <a:lnSpc>
          <a:spcPct val="90000"/>
        </a:lnSpc>
        <a:spcBef>
          <a:spcPts val="375"/>
        </a:spcBef>
        <a:buClr>
          <a:srgbClr val="005BBB"/>
        </a:buClr>
        <a:buFont typeface="LucidaGrande" charset="0"/>
        <a:buChar char="-"/>
        <a:defRPr sz="1350" kern="1200" baseline="0">
          <a:solidFill>
            <a:schemeClr val="tx1"/>
          </a:solidFill>
          <a:latin typeface="Arial" charset="0"/>
          <a:ea typeface="Arial" charset="0"/>
          <a:cs typeface="Arial" charset="0"/>
        </a:defRPr>
      </a:lvl3pPr>
      <a:lvl4pPr marL="1200150" indent="-171450" algn="l" defTabSz="685800" rtl="0" eaLnBrk="1" latinLnBrk="0" hangingPunct="1">
        <a:lnSpc>
          <a:spcPct val="90000"/>
        </a:lnSpc>
        <a:spcBef>
          <a:spcPts val="375"/>
        </a:spcBef>
        <a:buClr>
          <a:srgbClr val="005BBB"/>
        </a:buClr>
        <a:buFont typeface="Arial" panose="020B0604020202020204" pitchFamily="34" charset="0"/>
        <a:buChar char="•"/>
        <a:defRPr sz="1350" kern="1200">
          <a:solidFill>
            <a:schemeClr val="tx1"/>
          </a:solidFill>
          <a:latin typeface="Arial" charset="0"/>
          <a:ea typeface="Arial" charset="0"/>
          <a:cs typeface="Arial" charset="0"/>
        </a:defRPr>
      </a:lvl4pPr>
      <a:lvl5pPr marL="1543050" indent="-171450" algn="l" defTabSz="685800" rtl="0" eaLnBrk="1" latinLnBrk="0" hangingPunct="1">
        <a:lnSpc>
          <a:spcPct val="90000"/>
        </a:lnSpc>
        <a:spcBef>
          <a:spcPts val="375"/>
        </a:spcBef>
        <a:buClr>
          <a:srgbClr val="005BBB"/>
        </a:buClr>
        <a:buFont typeface="Arial" panose="020B0604020202020204" pitchFamily="34" charset="0"/>
        <a:buChar char="•"/>
        <a:defRPr sz="1350" kern="1200">
          <a:solidFill>
            <a:schemeClr val="tx1"/>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80" userDrawn="1">
          <p15:clr>
            <a:srgbClr val="F26B43"/>
          </p15:clr>
        </p15:guide>
        <p15:guide id="2" pos="312" userDrawn="1">
          <p15:clr>
            <a:srgbClr val="F26B43"/>
          </p15:clr>
        </p15:guide>
        <p15:guide id="3" orient="horz" pos="4016" userDrawn="1">
          <p15:clr>
            <a:srgbClr val="F26B43"/>
          </p15:clr>
        </p15:guide>
        <p15:guide id="4" pos="5544" userDrawn="1">
          <p15:clr>
            <a:srgbClr val="F26B43"/>
          </p15:clr>
        </p15:guide>
        <p15:guide id="5" pos="216" userDrawn="1">
          <p15:clr>
            <a:srgbClr val="F26B43"/>
          </p15:clr>
        </p15:guide>
        <p15:guide id="6" pos="3348" userDrawn="1">
          <p15:clr>
            <a:srgbClr val="F26B43"/>
          </p15:clr>
        </p15:guide>
        <p15:guide id="7" pos="3528" userDrawn="1">
          <p15:clr>
            <a:srgbClr val="F26B43"/>
          </p15:clr>
        </p15:guide>
        <p15:guide id="8" pos="3384" userDrawn="1">
          <p15:clr>
            <a:srgbClr val="F26B43"/>
          </p15:clr>
        </p15:guide>
        <p15:guide id="9" orient="horz" pos="1848" userDrawn="1">
          <p15:clr>
            <a:srgbClr val="F26B43"/>
          </p15:clr>
        </p15:guide>
        <p15:guide id="10" orient="horz" pos="1896" userDrawn="1">
          <p15:clr>
            <a:srgbClr val="F26B43"/>
          </p15:clr>
        </p15:guide>
        <p15:guide id="11" orient="horz" pos="2880" userDrawn="1">
          <p15:clr>
            <a:srgbClr val="F26B43"/>
          </p15:clr>
        </p15:guide>
        <p15:guide id="12" orient="horz" pos="283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hyperlink" Target="https://users.soe.ucsc.edu/~elkaim/Documents/IEEE_Aerospace_Swarm.pdf"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93776" y="4509670"/>
            <a:ext cx="4978908" cy="528858"/>
          </a:xfrm>
        </p:spPr>
        <p:txBody>
          <a:bodyPr/>
          <a:lstStyle/>
          <a:p>
            <a:r>
              <a:rPr lang="en-US" dirty="0"/>
              <a:t>UAV</a:t>
            </a:r>
          </a:p>
        </p:txBody>
      </p:sp>
      <p:sp>
        <p:nvSpPr>
          <p:cNvPr id="3" name="Title 2"/>
          <p:cNvSpPr>
            <a:spLocks noGrp="1"/>
          </p:cNvSpPr>
          <p:nvPr>
            <p:ph type="ctrTitle"/>
          </p:nvPr>
        </p:nvSpPr>
        <p:spPr>
          <a:xfrm>
            <a:off x="493776" y="2031644"/>
            <a:ext cx="6326902" cy="2386584"/>
          </a:xfrm>
        </p:spPr>
        <p:txBody>
          <a:bodyPr>
            <a:normAutofit fontScale="90000"/>
          </a:bodyPr>
          <a:lstStyle/>
          <a:p>
            <a:r>
              <a:rPr lang="en-US" dirty="0"/>
              <a:t>Behavior Optimization for Swarm Navigation in Cluttered Environment </a:t>
            </a:r>
          </a:p>
        </p:txBody>
      </p:sp>
    </p:spTree>
    <p:extLst>
      <p:ext uri="{BB962C8B-B14F-4D97-AF65-F5344CB8AC3E}">
        <p14:creationId xmlns:p14="http://schemas.microsoft.com/office/powerpoint/2010/main" val="1736673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r>
              <a:rPr lang="en-US" dirty="0"/>
              <a:t>Optimization of settling time in formation control of UAVs swarm navigation in the presence of obstacles</a:t>
            </a:r>
          </a:p>
          <a:p>
            <a:r>
              <a:rPr lang="en-US" dirty="0"/>
              <a:t>Settling time: Time taken by the agents to regain the formation</a:t>
            </a:r>
          </a:p>
          <a:p>
            <a:r>
              <a:rPr lang="en-US" dirty="0"/>
              <a:t>Formation is defined by the error in the velocity vector of agents and virtual leader</a:t>
            </a:r>
          </a:p>
        </p:txBody>
      </p:sp>
      <p:sp>
        <p:nvSpPr>
          <p:cNvPr id="3" name="Title 2"/>
          <p:cNvSpPr>
            <a:spLocks noGrp="1"/>
          </p:cNvSpPr>
          <p:nvPr>
            <p:ph type="title"/>
          </p:nvPr>
        </p:nvSpPr>
        <p:spPr/>
        <p:txBody>
          <a:bodyPr/>
          <a:lstStyle/>
          <a:p>
            <a:r>
              <a:rPr lang="en-US" dirty="0"/>
              <a:t>What?</a:t>
            </a:r>
          </a:p>
        </p:txBody>
      </p:sp>
      <p:pic>
        <p:nvPicPr>
          <p:cNvPr id="5" name="Picture 4">
            <a:extLst>
              <a:ext uri="{FF2B5EF4-FFF2-40B4-BE49-F238E27FC236}">
                <a16:creationId xmlns:a16="http://schemas.microsoft.com/office/drawing/2014/main" id="{F539A0DB-330B-4F84-A765-770219D7FEB6}"/>
              </a:ext>
            </a:extLst>
          </p:cNvPr>
          <p:cNvPicPr>
            <a:picLocks/>
          </p:cNvPicPr>
          <p:nvPr/>
        </p:nvPicPr>
        <p:blipFill>
          <a:blip r:embed="rId2"/>
          <a:stretch>
            <a:fillRect/>
          </a:stretch>
        </p:blipFill>
        <p:spPr>
          <a:xfrm>
            <a:off x="1120450" y="4596882"/>
            <a:ext cx="274320" cy="274320"/>
          </a:xfrm>
          <a:prstGeom prst="rect">
            <a:avLst/>
          </a:prstGeom>
        </p:spPr>
      </p:pic>
      <p:sp>
        <p:nvSpPr>
          <p:cNvPr id="9" name="Oval 8">
            <a:extLst>
              <a:ext uri="{FF2B5EF4-FFF2-40B4-BE49-F238E27FC236}">
                <a16:creationId xmlns:a16="http://schemas.microsoft.com/office/drawing/2014/main" id="{3B8D12E6-E555-4652-86AE-45A74D252935}"/>
              </a:ext>
            </a:extLst>
          </p:cNvPr>
          <p:cNvSpPr/>
          <p:nvPr/>
        </p:nvSpPr>
        <p:spPr>
          <a:xfrm>
            <a:off x="3052913" y="4676782"/>
            <a:ext cx="578498" cy="5784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EDA32764-52FA-44B7-92EA-598E005D34BB}"/>
              </a:ext>
            </a:extLst>
          </p:cNvPr>
          <p:cNvPicPr>
            <a:picLocks/>
          </p:cNvPicPr>
          <p:nvPr/>
        </p:nvPicPr>
        <p:blipFill>
          <a:blip r:embed="rId2"/>
          <a:stretch>
            <a:fillRect/>
          </a:stretch>
        </p:blipFill>
        <p:spPr>
          <a:xfrm>
            <a:off x="1517414" y="4596882"/>
            <a:ext cx="274320" cy="274320"/>
          </a:xfrm>
          <a:prstGeom prst="rect">
            <a:avLst/>
          </a:prstGeom>
        </p:spPr>
      </p:pic>
      <p:pic>
        <p:nvPicPr>
          <p:cNvPr id="11" name="Picture 10">
            <a:extLst>
              <a:ext uri="{FF2B5EF4-FFF2-40B4-BE49-F238E27FC236}">
                <a16:creationId xmlns:a16="http://schemas.microsoft.com/office/drawing/2014/main" id="{EFD443F4-F9BC-4C57-818C-D50265ED8D56}"/>
              </a:ext>
            </a:extLst>
          </p:cNvPr>
          <p:cNvPicPr>
            <a:picLocks/>
          </p:cNvPicPr>
          <p:nvPr/>
        </p:nvPicPr>
        <p:blipFill>
          <a:blip r:embed="rId2"/>
          <a:stretch>
            <a:fillRect/>
          </a:stretch>
        </p:blipFill>
        <p:spPr>
          <a:xfrm>
            <a:off x="1120450" y="5054082"/>
            <a:ext cx="274320" cy="274320"/>
          </a:xfrm>
          <a:prstGeom prst="rect">
            <a:avLst/>
          </a:prstGeom>
        </p:spPr>
      </p:pic>
      <p:pic>
        <p:nvPicPr>
          <p:cNvPr id="12" name="Picture 11">
            <a:extLst>
              <a:ext uri="{FF2B5EF4-FFF2-40B4-BE49-F238E27FC236}">
                <a16:creationId xmlns:a16="http://schemas.microsoft.com/office/drawing/2014/main" id="{BF951C18-2A6B-423C-BA2E-D2B7BD92826A}"/>
              </a:ext>
            </a:extLst>
          </p:cNvPr>
          <p:cNvPicPr>
            <a:picLocks/>
          </p:cNvPicPr>
          <p:nvPr/>
        </p:nvPicPr>
        <p:blipFill>
          <a:blip r:embed="rId2"/>
          <a:stretch>
            <a:fillRect/>
          </a:stretch>
        </p:blipFill>
        <p:spPr>
          <a:xfrm>
            <a:off x="1517414" y="5054082"/>
            <a:ext cx="274320" cy="274320"/>
          </a:xfrm>
          <a:prstGeom prst="rect">
            <a:avLst/>
          </a:prstGeom>
        </p:spPr>
      </p:pic>
      <p:pic>
        <p:nvPicPr>
          <p:cNvPr id="13" name="Picture 12">
            <a:extLst>
              <a:ext uri="{FF2B5EF4-FFF2-40B4-BE49-F238E27FC236}">
                <a16:creationId xmlns:a16="http://schemas.microsoft.com/office/drawing/2014/main" id="{9E3629F5-5F61-4AE8-952D-09CC5DB29857}"/>
              </a:ext>
            </a:extLst>
          </p:cNvPr>
          <p:cNvPicPr>
            <a:picLocks/>
          </p:cNvPicPr>
          <p:nvPr/>
        </p:nvPicPr>
        <p:blipFill>
          <a:blip r:embed="rId2"/>
          <a:stretch>
            <a:fillRect/>
          </a:stretch>
        </p:blipFill>
        <p:spPr>
          <a:xfrm>
            <a:off x="2778593" y="4323182"/>
            <a:ext cx="274320" cy="274320"/>
          </a:xfrm>
          <a:prstGeom prst="rect">
            <a:avLst/>
          </a:prstGeom>
        </p:spPr>
      </p:pic>
      <p:pic>
        <p:nvPicPr>
          <p:cNvPr id="14" name="Picture 13">
            <a:extLst>
              <a:ext uri="{FF2B5EF4-FFF2-40B4-BE49-F238E27FC236}">
                <a16:creationId xmlns:a16="http://schemas.microsoft.com/office/drawing/2014/main" id="{30D0F11F-6B61-46D4-80DB-DBCA7B68C068}"/>
              </a:ext>
            </a:extLst>
          </p:cNvPr>
          <p:cNvPicPr>
            <a:picLocks/>
          </p:cNvPicPr>
          <p:nvPr/>
        </p:nvPicPr>
        <p:blipFill>
          <a:blip r:embed="rId2"/>
          <a:stretch>
            <a:fillRect/>
          </a:stretch>
        </p:blipFill>
        <p:spPr>
          <a:xfrm>
            <a:off x="3631411" y="4323182"/>
            <a:ext cx="274320" cy="274320"/>
          </a:xfrm>
          <a:prstGeom prst="rect">
            <a:avLst/>
          </a:prstGeom>
        </p:spPr>
      </p:pic>
      <p:pic>
        <p:nvPicPr>
          <p:cNvPr id="15" name="Picture 14">
            <a:extLst>
              <a:ext uri="{FF2B5EF4-FFF2-40B4-BE49-F238E27FC236}">
                <a16:creationId xmlns:a16="http://schemas.microsoft.com/office/drawing/2014/main" id="{78ED8030-3927-4C3D-BF58-F7C6CBE08F56}"/>
              </a:ext>
            </a:extLst>
          </p:cNvPr>
          <p:cNvPicPr>
            <a:picLocks/>
          </p:cNvPicPr>
          <p:nvPr/>
        </p:nvPicPr>
        <p:blipFill>
          <a:blip r:embed="rId2"/>
          <a:stretch>
            <a:fillRect/>
          </a:stretch>
        </p:blipFill>
        <p:spPr>
          <a:xfrm>
            <a:off x="3631411" y="5328402"/>
            <a:ext cx="274320" cy="274320"/>
          </a:xfrm>
          <a:prstGeom prst="rect">
            <a:avLst/>
          </a:prstGeom>
        </p:spPr>
      </p:pic>
      <p:pic>
        <p:nvPicPr>
          <p:cNvPr id="16" name="Picture 15">
            <a:extLst>
              <a:ext uri="{FF2B5EF4-FFF2-40B4-BE49-F238E27FC236}">
                <a16:creationId xmlns:a16="http://schemas.microsoft.com/office/drawing/2014/main" id="{80E4E991-5058-40EE-8C7B-F3FC4998E098}"/>
              </a:ext>
            </a:extLst>
          </p:cNvPr>
          <p:cNvPicPr>
            <a:picLocks/>
          </p:cNvPicPr>
          <p:nvPr/>
        </p:nvPicPr>
        <p:blipFill>
          <a:blip r:embed="rId2"/>
          <a:stretch>
            <a:fillRect/>
          </a:stretch>
        </p:blipFill>
        <p:spPr>
          <a:xfrm>
            <a:off x="2775739" y="5328402"/>
            <a:ext cx="274320" cy="274320"/>
          </a:xfrm>
          <a:prstGeom prst="rect">
            <a:avLst/>
          </a:prstGeom>
        </p:spPr>
      </p:pic>
      <p:pic>
        <p:nvPicPr>
          <p:cNvPr id="17" name="Picture 16">
            <a:extLst>
              <a:ext uri="{FF2B5EF4-FFF2-40B4-BE49-F238E27FC236}">
                <a16:creationId xmlns:a16="http://schemas.microsoft.com/office/drawing/2014/main" id="{573A8A90-8320-4876-916B-EB852232B2C8}"/>
              </a:ext>
            </a:extLst>
          </p:cNvPr>
          <p:cNvPicPr>
            <a:picLocks/>
          </p:cNvPicPr>
          <p:nvPr/>
        </p:nvPicPr>
        <p:blipFill>
          <a:blip r:embed="rId2"/>
          <a:stretch>
            <a:fillRect/>
          </a:stretch>
        </p:blipFill>
        <p:spPr>
          <a:xfrm>
            <a:off x="4892590" y="4598122"/>
            <a:ext cx="274320" cy="274320"/>
          </a:xfrm>
          <a:prstGeom prst="rect">
            <a:avLst/>
          </a:prstGeom>
        </p:spPr>
      </p:pic>
      <p:pic>
        <p:nvPicPr>
          <p:cNvPr id="18" name="Picture 17">
            <a:extLst>
              <a:ext uri="{FF2B5EF4-FFF2-40B4-BE49-F238E27FC236}">
                <a16:creationId xmlns:a16="http://schemas.microsoft.com/office/drawing/2014/main" id="{985D772A-F761-4AEE-97B3-B6F2348B1E96}"/>
              </a:ext>
            </a:extLst>
          </p:cNvPr>
          <p:cNvPicPr>
            <a:picLocks/>
          </p:cNvPicPr>
          <p:nvPr/>
        </p:nvPicPr>
        <p:blipFill>
          <a:blip r:embed="rId2"/>
          <a:stretch>
            <a:fillRect/>
          </a:stretch>
        </p:blipFill>
        <p:spPr>
          <a:xfrm>
            <a:off x="5289554" y="4598122"/>
            <a:ext cx="274320" cy="274320"/>
          </a:xfrm>
          <a:prstGeom prst="rect">
            <a:avLst/>
          </a:prstGeom>
        </p:spPr>
      </p:pic>
      <p:pic>
        <p:nvPicPr>
          <p:cNvPr id="19" name="Picture 18">
            <a:extLst>
              <a:ext uri="{FF2B5EF4-FFF2-40B4-BE49-F238E27FC236}">
                <a16:creationId xmlns:a16="http://schemas.microsoft.com/office/drawing/2014/main" id="{AE8276A1-7390-4910-BA18-4B2C9096C145}"/>
              </a:ext>
            </a:extLst>
          </p:cNvPr>
          <p:cNvPicPr>
            <a:picLocks/>
          </p:cNvPicPr>
          <p:nvPr/>
        </p:nvPicPr>
        <p:blipFill>
          <a:blip r:embed="rId2"/>
          <a:stretch>
            <a:fillRect/>
          </a:stretch>
        </p:blipFill>
        <p:spPr>
          <a:xfrm>
            <a:off x="4892590" y="5055322"/>
            <a:ext cx="274320" cy="274320"/>
          </a:xfrm>
          <a:prstGeom prst="rect">
            <a:avLst/>
          </a:prstGeom>
        </p:spPr>
      </p:pic>
      <p:pic>
        <p:nvPicPr>
          <p:cNvPr id="20" name="Picture 19">
            <a:extLst>
              <a:ext uri="{FF2B5EF4-FFF2-40B4-BE49-F238E27FC236}">
                <a16:creationId xmlns:a16="http://schemas.microsoft.com/office/drawing/2014/main" id="{4FC42723-FC89-4700-B07D-59BA5CF84438}"/>
              </a:ext>
            </a:extLst>
          </p:cNvPr>
          <p:cNvPicPr>
            <a:picLocks/>
          </p:cNvPicPr>
          <p:nvPr/>
        </p:nvPicPr>
        <p:blipFill>
          <a:blip r:embed="rId2"/>
          <a:stretch>
            <a:fillRect/>
          </a:stretch>
        </p:blipFill>
        <p:spPr>
          <a:xfrm>
            <a:off x="5289554" y="5055322"/>
            <a:ext cx="274320" cy="274320"/>
          </a:xfrm>
          <a:prstGeom prst="rect">
            <a:avLst/>
          </a:prstGeom>
        </p:spPr>
      </p:pic>
      <p:cxnSp>
        <p:nvCxnSpPr>
          <p:cNvPr id="22" name="Straight Arrow Connector 21">
            <a:extLst>
              <a:ext uri="{FF2B5EF4-FFF2-40B4-BE49-F238E27FC236}">
                <a16:creationId xmlns:a16="http://schemas.microsoft.com/office/drawing/2014/main" id="{2CC51C7B-A25C-41DF-8564-40D14B055B49}"/>
              </a:ext>
            </a:extLst>
          </p:cNvPr>
          <p:cNvCxnSpPr/>
          <p:nvPr/>
        </p:nvCxnSpPr>
        <p:spPr>
          <a:xfrm>
            <a:off x="2118049" y="4945226"/>
            <a:ext cx="5318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979B6CB-4A84-4F7F-9338-86F381D1EE2D}"/>
              </a:ext>
            </a:extLst>
          </p:cNvPr>
          <p:cNvCxnSpPr/>
          <p:nvPr/>
        </p:nvCxnSpPr>
        <p:spPr>
          <a:xfrm>
            <a:off x="4040155" y="4945226"/>
            <a:ext cx="5318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05EDC822-E7FB-4FFA-A633-A3584296C60A}"/>
              </a:ext>
            </a:extLst>
          </p:cNvPr>
          <p:cNvSpPr/>
          <p:nvPr/>
        </p:nvSpPr>
        <p:spPr>
          <a:xfrm>
            <a:off x="3304839" y="4933754"/>
            <a:ext cx="74645" cy="7250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5B490E33-7A72-41FF-9828-BE73C7E17B95}"/>
              </a:ext>
            </a:extLst>
          </p:cNvPr>
          <p:cNvSpPr/>
          <p:nvPr/>
        </p:nvSpPr>
        <p:spPr>
          <a:xfrm>
            <a:off x="5202063" y="4899543"/>
            <a:ext cx="74645" cy="7250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91E79668-62B3-4A5B-9EC4-3E7864583540}"/>
              </a:ext>
            </a:extLst>
          </p:cNvPr>
          <p:cNvSpPr/>
          <p:nvPr/>
        </p:nvSpPr>
        <p:spPr>
          <a:xfrm>
            <a:off x="1404890" y="4925541"/>
            <a:ext cx="74645" cy="7250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790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r>
              <a:rPr lang="en-US" dirty="0"/>
              <a:t>Many applications of UAV swarm navigation require maintaining a desired formation. One of these applications is geographical survey where any deviations from formation can create blind spots in the collective view of the swarm. Therefore it is essential that such deviations from formation keeping (such as obstacle avoidance) be kept brief.</a:t>
            </a:r>
          </a:p>
        </p:txBody>
      </p:sp>
      <p:sp>
        <p:nvSpPr>
          <p:cNvPr id="3" name="Title 2"/>
          <p:cNvSpPr>
            <a:spLocks noGrp="1"/>
          </p:cNvSpPr>
          <p:nvPr>
            <p:ph type="title"/>
          </p:nvPr>
        </p:nvSpPr>
        <p:spPr/>
        <p:txBody>
          <a:bodyPr/>
          <a:lstStyle/>
          <a:p>
            <a:r>
              <a:rPr lang="en-US" dirty="0"/>
              <a:t>Why?</a:t>
            </a:r>
          </a:p>
        </p:txBody>
      </p:sp>
      <p:pic>
        <p:nvPicPr>
          <p:cNvPr id="6" name="Picture 5">
            <a:extLst>
              <a:ext uri="{FF2B5EF4-FFF2-40B4-BE49-F238E27FC236}">
                <a16:creationId xmlns:a16="http://schemas.microsoft.com/office/drawing/2014/main" id="{9932AE52-E4CF-4717-81A1-B6DF691CB055}"/>
              </a:ext>
            </a:extLst>
          </p:cNvPr>
          <p:cNvPicPr>
            <a:picLocks noChangeAspect="1"/>
          </p:cNvPicPr>
          <p:nvPr/>
        </p:nvPicPr>
        <p:blipFill>
          <a:blip r:embed="rId2"/>
          <a:stretch>
            <a:fillRect/>
          </a:stretch>
        </p:blipFill>
        <p:spPr>
          <a:xfrm>
            <a:off x="819512" y="4051629"/>
            <a:ext cx="3752488" cy="1876244"/>
          </a:xfrm>
          <a:prstGeom prst="rect">
            <a:avLst/>
          </a:prstGeom>
        </p:spPr>
      </p:pic>
      <p:pic>
        <p:nvPicPr>
          <p:cNvPr id="8" name="Picture 7">
            <a:extLst>
              <a:ext uri="{FF2B5EF4-FFF2-40B4-BE49-F238E27FC236}">
                <a16:creationId xmlns:a16="http://schemas.microsoft.com/office/drawing/2014/main" id="{8EDAE613-DA33-4BC5-8CEF-CD807D3C4119}"/>
              </a:ext>
            </a:extLst>
          </p:cNvPr>
          <p:cNvPicPr>
            <a:picLocks noChangeAspect="1"/>
          </p:cNvPicPr>
          <p:nvPr/>
        </p:nvPicPr>
        <p:blipFill>
          <a:blip r:embed="rId3"/>
          <a:stretch>
            <a:fillRect/>
          </a:stretch>
        </p:blipFill>
        <p:spPr>
          <a:xfrm>
            <a:off x="5026133" y="4051630"/>
            <a:ext cx="1876243" cy="1876243"/>
          </a:xfrm>
          <a:prstGeom prst="rect">
            <a:avLst/>
          </a:prstGeom>
        </p:spPr>
      </p:pic>
    </p:spTree>
    <p:extLst>
      <p:ext uri="{BB962C8B-B14F-4D97-AF65-F5344CB8AC3E}">
        <p14:creationId xmlns:p14="http://schemas.microsoft.com/office/powerpoint/2010/main" val="24102702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r>
              <a:rPr lang="en-US" dirty="0"/>
              <a:t>Formation control is achieved through lightweight methodology that uses conservative energy potentials in artificial relationships between group vehicles, a virtual leader, and their environment (obstacles)</a:t>
            </a:r>
          </a:p>
          <a:p>
            <a:r>
              <a:rPr lang="en-US" dirty="0"/>
              <a:t>6 dimensions – 5 force proportionality constants and 1 d_reaction(d_r) – “gains”</a:t>
            </a:r>
          </a:p>
          <a:p>
            <a:r>
              <a:rPr lang="en-US" dirty="0"/>
              <a:t>Penalized objective function – to accommodate constraints</a:t>
            </a:r>
          </a:p>
          <a:p>
            <a:endParaRPr lang="en-US" dirty="0"/>
          </a:p>
          <a:p>
            <a:endParaRPr lang="en-US" dirty="0"/>
          </a:p>
          <a:p>
            <a:endParaRPr lang="en-US" dirty="0"/>
          </a:p>
          <a:p>
            <a:endParaRPr lang="en-US" dirty="0"/>
          </a:p>
          <a:p>
            <a:endParaRPr lang="en-US" dirty="0"/>
          </a:p>
          <a:p>
            <a:endParaRPr lang="en-US" dirty="0"/>
          </a:p>
          <a:p>
            <a:endParaRPr lang="en-US" dirty="0"/>
          </a:p>
          <a:p>
            <a:pPr marL="38100" indent="0">
              <a:buNone/>
            </a:pPr>
            <a:endParaRPr lang="en-US" dirty="0"/>
          </a:p>
        </p:txBody>
      </p:sp>
      <p:sp>
        <p:nvSpPr>
          <p:cNvPr id="3" name="Title 2"/>
          <p:cNvSpPr>
            <a:spLocks noGrp="1"/>
          </p:cNvSpPr>
          <p:nvPr>
            <p:ph type="title"/>
          </p:nvPr>
        </p:nvSpPr>
        <p:spPr/>
        <p:txBody>
          <a:bodyPr/>
          <a:lstStyle/>
          <a:p>
            <a:r>
              <a:rPr lang="en-US" dirty="0"/>
              <a:t>How?</a:t>
            </a:r>
          </a:p>
        </p:txBody>
      </p:sp>
      <p:sp>
        <p:nvSpPr>
          <p:cNvPr id="22" name="Oval 21">
            <a:extLst>
              <a:ext uri="{FF2B5EF4-FFF2-40B4-BE49-F238E27FC236}">
                <a16:creationId xmlns:a16="http://schemas.microsoft.com/office/drawing/2014/main" id="{5B2AE085-EC48-4C1F-956A-74D39E3F86AA}"/>
              </a:ext>
            </a:extLst>
          </p:cNvPr>
          <p:cNvSpPr/>
          <p:nvPr/>
        </p:nvSpPr>
        <p:spPr>
          <a:xfrm>
            <a:off x="4181918" y="4462559"/>
            <a:ext cx="1873650" cy="18750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3DFCAC19-1593-4903-BBA8-C46CE07DAA03}"/>
              </a:ext>
            </a:extLst>
          </p:cNvPr>
          <p:cNvSpPr/>
          <p:nvPr/>
        </p:nvSpPr>
        <p:spPr>
          <a:xfrm>
            <a:off x="1815438" y="5850347"/>
            <a:ext cx="74645" cy="7250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91C11E14-1DC2-44FB-9DC4-13E539EDCDFC}"/>
              </a:ext>
            </a:extLst>
          </p:cNvPr>
          <p:cNvPicPr>
            <a:picLocks/>
          </p:cNvPicPr>
          <p:nvPr/>
        </p:nvPicPr>
        <p:blipFill>
          <a:blip r:embed="rId2"/>
          <a:stretch>
            <a:fillRect/>
          </a:stretch>
        </p:blipFill>
        <p:spPr>
          <a:xfrm>
            <a:off x="2490041" y="4738366"/>
            <a:ext cx="274320" cy="274320"/>
          </a:xfrm>
          <a:prstGeom prst="rect">
            <a:avLst/>
          </a:prstGeom>
        </p:spPr>
      </p:pic>
      <p:pic>
        <p:nvPicPr>
          <p:cNvPr id="25" name="Picture 24">
            <a:extLst>
              <a:ext uri="{FF2B5EF4-FFF2-40B4-BE49-F238E27FC236}">
                <a16:creationId xmlns:a16="http://schemas.microsoft.com/office/drawing/2014/main" id="{178694E0-1042-44A8-91EE-DE4DD9A4485A}"/>
              </a:ext>
            </a:extLst>
          </p:cNvPr>
          <p:cNvPicPr>
            <a:picLocks/>
          </p:cNvPicPr>
          <p:nvPr/>
        </p:nvPicPr>
        <p:blipFill>
          <a:blip r:embed="rId2"/>
          <a:stretch>
            <a:fillRect/>
          </a:stretch>
        </p:blipFill>
        <p:spPr>
          <a:xfrm>
            <a:off x="1021659" y="4738366"/>
            <a:ext cx="274320" cy="274320"/>
          </a:xfrm>
          <a:prstGeom prst="rect">
            <a:avLst/>
          </a:prstGeom>
        </p:spPr>
      </p:pic>
      <p:cxnSp>
        <p:nvCxnSpPr>
          <p:cNvPr id="27" name="Straight Arrow Connector 26">
            <a:extLst>
              <a:ext uri="{FF2B5EF4-FFF2-40B4-BE49-F238E27FC236}">
                <a16:creationId xmlns:a16="http://schemas.microsoft.com/office/drawing/2014/main" id="{CE1867FF-9AC5-4566-8B61-0A78F1BF70A2}"/>
              </a:ext>
            </a:extLst>
          </p:cNvPr>
          <p:cNvCxnSpPr>
            <a:stCxn id="25" idx="3"/>
            <a:endCxn id="24" idx="1"/>
          </p:cNvCxnSpPr>
          <p:nvPr/>
        </p:nvCxnSpPr>
        <p:spPr>
          <a:xfrm>
            <a:off x="1295979" y="4875526"/>
            <a:ext cx="1194062" cy="0"/>
          </a:xfrm>
          <a:prstGeom prst="straightConnector1">
            <a:avLst/>
          </a:prstGeom>
          <a:ln>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383A67E8-208C-4556-8853-59F9F83B811E}"/>
              </a:ext>
            </a:extLst>
          </p:cNvPr>
          <p:cNvCxnSpPr>
            <a:endCxn id="23" idx="4"/>
          </p:cNvCxnSpPr>
          <p:nvPr/>
        </p:nvCxnSpPr>
        <p:spPr>
          <a:xfrm flipH="1">
            <a:off x="1852761" y="5021550"/>
            <a:ext cx="637280" cy="901299"/>
          </a:xfrm>
          <a:prstGeom prst="straightConnector1">
            <a:avLst/>
          </a:prstGeom>
          <a:ln>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DD4DB70-1AEE-4912-B30D-62493BA76557}"/>
              </a:ext>
            </a:extLst>
          </p:cNvPr>
          <p:cNvCxnSpPr>
            <a:stCxn id="24" idx="3"/>
          </p:cNvCxnSpPr>
          <p:nvPr/>
        </p:nvCxnSpPr>
        <p:spPr>
          <a:xfrm>
            <a:off x="2764361" y="4875526"/>
            <a:ext cx="2395468" cy="526902"/>
          </a:xfrm>
          <a:prstGeom prst="straightConnector1">
            <a:avLst/>
          </a:prstGeom>
          <a:ln>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8ED3AF39-D0F5-44CA-BB4B-AFD02ED0D2A4}"/>
              </a:ext>
            </a:extLst>
          </p:cNvPr>
          <p:cNvSpPr txBox="1"/>
          <p:nvPr/>
        </p:nvSpPr>
        <p:spPr>
          <a:xfrm flipH="1">
            <a:off x="1337595" y="4557460"/>
            <a:ext cx="1110830" cy="261610"/>
          </a:xfrm>
          <a:prstGeom prst="rect">
            <a:avLst/>
          </a:prstGeom>
          <a:noFill/>
        </p:spPr>
        <p:txBody>
          <a:bodyPr wrap="square" rtlCol="0">
            <a:spAutoFit/>
          </a:bodyPr>
          <a:lstStyle/>
          <a:p>
            <a:r>
              <a:rPr lang="en-US" sz="1100" dirty="0"/>
              <a:t>K1*(1/ia_d)*d1</a:t>
            </a:r>
          </a:p>
        </p:txBody>
      </p:sp>
      <p:sp>
        <p:nvSpPr>
          <p:cNvPr id="33" name="TextBox 32">
            <a:extLst>
              <a:ext uri="{FF2B5EF4-FFF2-40B4-BE49-F238E27FC236}">
                <a16:creationId xmlns:a16="http://schemas.microsoft.com/office/drawing/2014/main" id="{A455E457-8437-4982-8F5D-20695D014847}"/>
              </a:ext>
            </a:extLst>
          </p:cNvPr>
          <p:cNvSpPr txBox="1"/>
          <p:nvPr/>
        </p:nvSpPr>
        <p:spPr>
          <a:xfrm flipH="1">
            <a:off x="2121334" y="5417646"/>
            <a:ext cx="1272637" cy="261610"/>
          </a:xfrm>
          <a:prstGeom prst="rect">
            <a:avLst/>
          </a:prstGeom>
          <a:noFill/>
        </p:spPr>
        <p:txBody>
          <a:bodyPr wrap="square" rtlCol="0">
            <a:spAutoFit/>
          </a:bodyPr>
          <a:lstStyle/>
          <a:p>
            <a:r>
              <a:rPr lang="en-US" sz="1100" dirty="0"/>
              <a:t>K3*(d0-vl_d)*d2</a:t>
            </a:r>
          </a:p>
        </p:txBody>
      </p:sp>
      <p:sp>
        <p:nvSpPr>
          <p:cNvPr id="34" name="TextBox 33">
            <a:extLst>
              <a:ext uri="{FF2B5EF4-FFF2-40B4-BE49-F238E27FC236}">
                <a16:creationId xmlns:a16="http://schemas.microsoft.com/office/drawing/2014/main" id="{564E19C1-427C-4A53-A1F2-B73DC42FE758}"/>
              </a:ext>
            </a:extLst>
          </p:cNvPr>
          <p:cNvSpPr txBox="1"/>
          <p:nvPr/>
        </p:nvSpPr>
        <p:spPr>
          <a:xfrm flipH="1">
            <a:off x="2913710" y="4688265"/>
            <a:ext cx="1584144" cy="261610"/>
          </a:xfrm>
          <a:prstGeom prst="rect">
            <a:avLst/>
          </a:prstGeom>
          <a:noFill/>
        </p:spPr>
        <p:txBody>
          <a:bodyPr wrap="square" rtlCol="0">
            <a:spAutoFit/>
          </a:bodyPr>
          <a:lstStyle/>
          <a:p>
            <a:r>
              <a:rPr lang="en-US" sz="1100" dirty="0"/>
              <a:t>K5*(d_r/d_obs^4)*d3</a:t>
            </a:r>
          </a:p>
        </p:txBody>
      </p:sp>
      <p:sp>
        <p:nvSpPr>
          <p:cNvPr id="36" name="TextBox 35">
            <a:extLst>
              <a:ext uri="{FF2B5EF4-FFF2-40B4-BE49-F238E27FC236}">
                <a16:creationId xmlns:a16="http://schemas.microsoft.com/office/drawing/2014/main" id="{580C99E8-0E68-4E7A-A448-7D21561ACEE9}"/>
              </a:ext>
            </a:extLst>
          </p:cNvPr>
          <p:cNvSpPr txBox="1"/>
          <p:nvPr/>
        </p:nvSpPr>
        <p:spPr>
          <a:xfrm flipH="1">
            <a:off x="1368695" y="4280654"/>
            <a:ext cx="1110830" cy="261610"/>
          </a:xfrm>
          <a:prstGeom prst="rect">
            <a:avLst/>
          </a:prstGeom>
          <a:noFill/>
        </p:spPr>
        <p:txBody>
          <a:bodyPr wrap="square" rtlCol="0">
            <a:spAutoFit/>
          </a:bodyPr>
          <a:lstStyle/>
          <a:p>
            <a:r>
              <a:rPr lang="en-US" sz="1100" dirty="0"/>
              <a:t>K2*e_via</a:t>
            </a:r>
          </a:p>
        </p:txBody>
      </p:sp>
      <p:sp>
        <p:nvSpPr>
          <p:cNvPr id="37" name="TextBox 36">
            <a:extLst>
              <a:ext uri="{FF2B5EF4-FFF2-40B4-BE49-F238E27FC236}">
                <a16:creationId xmlns:a16="http://schemas.microsoft.com/office/drawing/2014/main" id="{AE058E52-35BE-4E97-9DFF-F1CFD50E1076}"/>
              </a:ext>
            </a:extLst>
          </p:cNvPr>
          <p:cNvSpPr txBox="1"/>
          <p:nvPr/>
        </p:nvSpPr>
        <p:spPr>
          <a:xfrm flipH="1">
            <a:off x="2108927" y="5664696"/>
            <a:ext cx="1110830" cy="261610"/>
          </a:xfrm>
          <a:prstGeom prst="rect">
            <a:avLst/>
          </a:prstGeom>
          <a:noFill/>
        </p:spPr>
        <p:txBody>
          <a:bodyPr wrap="square" rtlCol="0">
            <a:spAutoFit/>
          </a:bodyPr>
          <a:lstStyle/>
          <a:p>
            <a:r>
              <a:rPr lang="en-US" sz="1100" dirty="0"/>
              <a:t>K4*e_vvl</a:t>
            </a:r>
          </a:p>
        </p:txBody>
      </p:sp>
    </p:spTree>
    <p:extLst>
      <p:ext uri="{BB962C8B-B14F-4D97-AF65-F5344CB8AC3E}">
        <p14:creationId xmlns:p14="http://schemas.microsoft.com/office/powerpoint/2010/main" val="3656214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425196" y="2185417"/>
            <a:ext cx="4466844" cy="3732425"/>
          </a:xfrm>
        </p:spPr>
        <p:txBody>
          <a:bodyPr/>
          <a:lstStyle/>
          <a:p>
            <a:r>
              <a:rPr lang="en-US" dirty="0"/>
              <a:t>Appropriate reduction in simulation step size (“dt”) made the objective function (cost function) more continuous</a:t>
            </a:r>
          </a:p>
          <a:p>
            <a:r>
              <a:rPr lang="en-US" dirty="0"/>
              <a:t>Increasing the power of distance between agents and obstacle resulted in more desired behavior of the agents with respect to obstacle</a:t>
            </a:r>
          </a:p>
          <a:p>
            <a:r>
              <a:rPr lang="en-US" dirty="0"/>
              <a:t>Scaling the design variables reduced the number of function evaluations (“iterations”)</a:t>
            </a:r>
          </a:p>
          <a:p>
            <a:r>
              <a:rPr lang="en-US" dirty="0"/>
              <a:t>Different step size for different design variables –inappropriate change in particular design variables would highly worsen the cost and therefore those design variables would not show any change</a:t>
            </a:r>
          </a:p>
        </p:txBody>
      </p:sp>
      <p:sp>
        <p:nvSpPr>
          <p:cNvPr id="3" name="Title 2"/>
          <p:cNvSpPr>
            <a:spLocks noGrp="1"/>
          </p:cNvSpPr>
          <p:nvPr>
            <p:ph type="title"/>
          </p:nvPr>
        </p:nvSpPr>
        <p:spPr>
          <a:xfrm>
            <a:off x="425196" y="1316736"/>
            <a:ext cx="7886700" cy="868430"/>
          </a:xfrm>
        </p:spPr>
        <p:txBody>
          <a:bodyPr/>
          <a:lstStyle/>
          <a:p>
            <a:r>
              <a:rPr lang="en-US" dirty="0"/>
              <a:t>Results/Findings</a:t>
            </a:r>
          </a:p>
        </p:txBody>
      </p:sp>
      <p:sp>
        <p:nvSpPr>
          <p:cNvPr id="4" name="Cylinder 3">
            <a:extLst>
              <a:ext uri="{FF2B5EF4-FFF2-40B4-BE49-F238E27FC236}">
                <a16:creationId xmlns:a16="http://schemas.microsoft.com/office/drawing/2014/main" id="{4AB0EB1E-0C79-41A7-8F08-F1E5C3DA5E92}"/>
              </a:ext>
            </a:extLst>
          </p:cNvPr>
          <p:cNvSpPr/>
          <p:nvPr/>
        </p:nvSpPr>
        <p:spPr>
          <a:xfrm>
            <a:off x="5215811" y="2789857"/>
            <a:ext cx="559837" cy="86843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B38A490B-A745-40CF-A730-908DFAA34B43}"/>
              </a:ext>
            </a:extLst>
          </p:cNvPr>
          <p:cNvSpPr/>
          <p:nvPr/>
        </p:nvSpPr>
        <p:spPr>
          <a:xfrm>
            <a:off x="6008913" y="2864502"/>
            <a:ext cx="849086" cy="709127"/>
          </a:xfrm>
          <a:custGeom>
            <a:avLst/>
            <a:gdLst>
              <a:gd name="connsiteX0" fmla="*/ 0 w 849086"/>
              <a:gd name="connsiteY0" fmla="*/ 0 h 709127"/>
              <a:gd name="connsiteX1" fmla="*/ 130629 w 849086"/>
              <a:gd name="connsiteY1" fmla="*/ 401217 h 709127"/>
              <a:gd name="connsiteX2" fmla="*/ 391886 w 849086"/>
              <a:gd name="connsiteY2" fmla="*/ 597160 h 709127"/>
              <a:gd name="connsiteX3" fmla="*/ 849086 w 849086"/>
              <a:gd name="connsiteY3" fmla="*/ 709127 h 709127"/>
            </a:gdLst>
            <a:ahLst/>
            <a:cxnLst>
              <a:cxn ang="0">
                <a:pos x="connsiteX0" y="connsiteY0"/>
              </a:cxn>
              <a:cxn ang="0">
                <a:pos x="connsiteX1" y="connsiteY1"/>
              </a:cxn>
              <a:cxn ang="0">
                <a:pos x="connsiteX2" y="connsiteY2"/>
              </a:cxn>
              <a:cxn ang="0">
                <a:pos x="connsiteX3" y="connsiteY3"/>
              </a:cxn>
            </a:cxnLst>
            <a:rect l="l" t="t" r="r" b="b"/>
            <a:pathLst>
              <a:path w="849086" h="709127">
                <a:moveTo>
                  <a:pt x="0" y="0"/>
                </a:moveTo>
                <a:cubicBezTo>
                  <a:pt x="32657" y="150845"/>
                  <a:pt x="65315" y="301690"/>
                  <a:pt x="130629" y="401217"/>
                </a:cubicBezTo>
                <a:cubicBezTo>
                  <a:pt x="195943" y="500744"/>
                  <a:pt x="272143" y="545842"/>
                  <a:pt x="391886" y="597160"/>
                </a:cubicBezTo>
                <a:cubicBezTo>
                  <a:pt x="511629" y="648478"/>
                  <a:pt x="680357" y="678802"/>
                  <a:pt x="849086" y="7091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455A6BE5-FF4F-410A-AABC-F7CC152FEF6B}"/>
              </a:ext>
            </a:extLst>
          </p:cNvPr>
          <p:cNvSpPr/>
          <p:nvPr/>
        </p:nvSpPr>
        <p:spPr>
          <a:xfrm>
            <a:off x="7184571" y="2892494"/>
            <a:ext cx="774440" cy="683462"/>
          </a:xfrm>
          <a:custGeom>
            <a:avLst/>
            <a:gdLst>
              <a:gd name="connsiteX0" fmla="*/ 0 w 774440"/>
              <a:gd name="connsiteY0" fmla="*/ 0 h 683462"/>
              <a:gd name="connsiteX1" fmla="*/ 149289 w 774440"/>
              <a:gd name="connsiteY1" fmla="*/ 578498 h 683462"/>
              <a:gd name="connsiteX2" fmla="*/ 774440 w 774440"/>
              <a:gd name="connsiteY2" fmla="*/ 681135 h 683462"/>
            </a:gdLst>
            <a:ahLst/>
            <a:cxnLst>
              <a:cxn ang="0">
                <a:pos x="connsiteX0" y="connsiteY0"/>
              </a:cxn>
              <a:cxn ang="0">
                <a:pos x="connsiteX1" y="connsiteY1"/>
              </a:cxn>
              <a:cxn ang="0">
                <a:pos x="connsiteX2" y="connsiteY2"/>
              </a:cxn>
            </a:cxnLst>
            <a:rect l="l" t="t" r="r" b="b"/>
            <a:pathLst>
              <a:path w="774440" h="683462">
                <a:moveTo>
                  <a:pt x="0" y="0"/>
                </a:moveTo>
                <a:cubicBezTo>
                  <a:pt x="10108" y="232488"/>
                  <a:pt x="20216" y="464976"/>
                  <a:pt x="149289" y="578498"/>
                </a:cubicBezTo>
                <a:cubicBezTo>
                  <a:pt x="278362" y="692020"/>
                  <a:pt x="526401" y="686577"/>
                  <a:pt x="774440" y="68113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B1155D3-7CD9-42F1-B289-1F79610D6A08}"/>
              </a:ext>
            </a:extLst>
          </p:cNvPr>
          <p:cNvSpPr txBox="1"/>
          <p:nvPr/>
        </p:nvSpPr>
        <p:spPr>
          <a:xfrm>
            <a:off x="6008913" y="2277642"/>
            <a:ext cx="849086" cy="307777"/>
          </a:xfrm>
          <a:prstGeom prst="rect">
            <a:avLst/>
          </a:prstGeom>
          <a:noFill/>
        </p:spPr>
        <p:txBody>
          <a:bodyPr wrap="square" rtlCol="0">
            <a:spAutoFit/>
          </a:bodyPr>
          <a:lstStyle/>
          <a:p>
            <a:r>
              <a:rPr lang="en-US" sz="1400" spc="-38" dirty="0">
                <a:latin typeface="Arial" charset="0"/>
                <a:cs typeface="Arial" charset="0"/>
              </a:rPr>
              <a:t>1/d^2</a:t>
            </a:r>
          </a:p>
        </p:txBody>
      </p:sp>
      <p:sp>
        <p:nvSpPr>
          <p:cNvPr id="12" name="TextBox 11">
            <a:extLst>
              <a:ext uri="{FF2B5EF4-FFF2-40B4-BE49-F238E27FC236}">
                <a16:creationId xmlns:a16="http://schemas.microsoft.com/office/drawing/2014/main" id="{C2A00D95-2817-4B0F-8331-E49C5D9C8DD3}"/>
              </a:ext>
            </a:extLst>
          </p:cNvPr>
          <p:cNvSpPr txBox="1"/>
          <p:nvPr/>
        </p:nvSpPr>
        <p:spPr>
          <a:xfrm>
            <a:off x="7184571" y="2277642"/>
            <a:ext cx="849086" cy="307777"/>
          </a:xfrm>
          <a:prstGeom prst="rect">
            <a:avLst/>
          </a:prstGeom>
          <a:noFill/>
        </p:spPr>
        <p:txBody>
          <a:bodyPr wrap="square" rtlCol="0">
            <a:spAutoFit/>
          </a:bodyPr>
          <a:lstStyle/>
          <a:p>
            <a:r>
              <a:rPr lang="en-US" sz="1400" spc="-38" dirty="0">
                <a:latin typeface="Arial" charset="0"/>
                <a:cs typeface="Arial" charset="0"/>
              </a:rPr>
              <a:t>1/d^4</a:t>
            </a:r>
          </a:p>
        </p:txBody>
      </p:sp>
      <p:sp>
        <p:nvSpPr>
          <p:cNvPr id="13" name="Oval 12">
            <a:extLst>
              <a:ext uri="{FF2B5EF4-FFF2-40B4-BE49-F238E27FC236}">
                <a16:creationId xmlns:a16="http://schemas.microsoft.com/office/drawing/2014/main" id="{AA16B658-EE1F-4299-971D-9647F3167ED0}"/>
              </a:ext>
            </a:extLst>
          </p:cNvPr>
          <p:cNvSpPr/>
          <p:nvPr/>
        </p:nvSpPr>
        <p:spPr>
          <a:xfrm>
            <a:off x="5029200" y="4739950"/>
            <a:ext cx="1371600" cy="4572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A481921-DDFB-4914-A493-F844A535E37C}"/>
              </a:ext>
            </a:extLst>
          </p:cNvPr>
          <p:cNvSpPr/>
          <p:nvPr/>
        </p:nvSpPr>
        <p:spPr>
          <a:xfrm>
            <a:off x="5120640" y="4831390"/>
            <a:ext cx="1188720" cy="2743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5E86B76A-DD69-4BAA-BDAB-42DC6B78F0D1}"/>
              </a:ext>
            </a:extLst>
          </p:cNvPr>
          <p:cNvSpPr/>
          <p:nvPr/>
        </p:nvSpPr>
        <p:spPr>
          <a:xfrm>
            <a:off x="5074920" y="4785670"/>
            <a:ext cx="1280160" cy="36576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8DA74E9-3A84-43AD-9531-B352F89287AF}"/>
              </a:ext>
            </a:extLst>
          </p:cNvPr>
          <p:cNvSpPr/>
          <p:nvPr/>
        </p:nvSpPr>
        <p:spPr>
          <a:xfrm>
            <a:off x="5170090" y="4877110"/>
            <a:ext cx="1097280" cy="1828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6EA26BBD-B0BD-47C5-AB8B-9675B6EF8F3A}"/>
              </a:ext>
            </a:extLst>
          </p:cNvPr>
          <p:cNvSpPr/>
          <p:nvPr/>
        </p:nvSpPr>
        <p:spPr>
          <a:xfrm>
            <a:off x="7156578" y="4497609"/>
            <a:ext cx="1097280" cy="109657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BAFD222-78B9-4AEF-857F-63D4D1D1C040}"/>
              </a:ext>
            </a:extLst>
          </p:cNvPr>
          <p:cNvSpPr/>
          <p:nvPr/>
        </p:nvSpPr>
        <p:spPr>
          <a:xfrm>
            <a:off x="7476618" y="4817297"/>
            <a:ext cx="457200" cy="4572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691487AA-9AB0-461B-9352-08B0830E3572}"/>
              </a:ext>
            </a:extLst>
          </p:cNvPr>
          <p:cNvSpPr/>
          <p:nvPr/>
        </p:nvSpPr>
        <p:spPr>
          <a:xfrm>
            <a:off x="7293738" y="4634417"/>
            <a:ext cx="822960" cy="82296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1FD11D33-8D61-413C-8946-AD31A0FB01C7}"/>
              </a:ext>
            </a:extLst>
          </p:cNvPr>
          <p:cNvSpPr/>
          <p:nvPr/>
        </p:nvSpPr>
        <p:spPr>
          <a:xfrm>
            <a:off x="7385178" y="4725857"/>
            <a:ext cx="640080" cy="64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BA923816-FBE7-43F1-8199-49396285CEF5}"/>
              </a:ext>
            </a:extLst>
          </p:cNvPr>
          <p:cNvSpPr/>
          <p:nvPr/>
        </p:nvSpPr>
        <p:spPr>
          <a:xfrm>
            <a:off x="5212080" y="4922830"/>
            <a:ext cx="1005840" cy="9144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B79D3261-618D-475E-993E-D827C2500B7E}"/>
              </a:ext>
            </a:extLst>
          </p:cNvPr>
          <p:cNvSpPr/>
          <p:nvPr/>
        </p:nvSpPr>
        <p:spPr>
          <a:xfrm>
            <a:off x="7568058" y="4907452"/>
            <a:ext cx="274320" cy="27432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92789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5196" y="1316736"/>
            <a:ext cx="7886700" cy="868430"/>
          </a:xfrm>
        </p:spPr>
        <p:txBody>
          <a:bodyPr/>
          <a:lstStyle/>
          <a:p>
            <a:r>
              <a:rPr lang="en-US" dirty="0"/>
              <a:t>Simulation Video</a:t>
            </a:r>
          </a:p>
        </p:txBody>
      </p:sp>
      <p:sp>
        <p:nvSpPr>
          <p:cNvPr id="6" name="Text Placeholder 5">
            <a:extLst>
              <a:ext uri="{FF2B5EF4-FFF2-40B4-BE49-F238E27FC236}">
                <a16:creationId xmlns:a16="http://schemas.microsoft.com/office/drawing/2014/main" id="{AF367987-C244-4849-95B1-4045F39E56ED}"/>
              </a:ext>
            </a:extLst>
          </p:cNvPr>
          <p:cNvSpPr>
            <a:spLocks noGrp="1"/>
          </p:cNvSpPr>
          <p:nvPr>
            <p:ph type="body" idx="10"/>
          </p:nvPr>
        </p:nvSpPr>
        <p:spPr/>
        <p:txBody>
          <a:bodyPr/>
          <a:lstStyle/>
          <a:p>
            <a:r>
              <a:rPr lang="en-US" dirty="0"/>
              <a:t>Simulation video</a:t>
            </a:r>
          </a:p>
        </p:txBody>
      </p:sp>
    </p:spTree>
    <p:extLst>
      <p:ext uri="{BB962C8B-B14F-4D97-AF65-F5344CB8AC3E}">
        <p14:creationId xmlns:p14="http://schemas.microsoft.com/office/powerpoint/2010/main" val="2383883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5196" y="1316736"/>
            <a:ext cx="7886700" cy="868430"/>
          </a:xfrm>
        </p:spPr>
        <p:txBody>
          <a:bodyPr/>
          <a:lstStyle/>
          <a:p>
            <a:r>
              <a:rPr lang="en-US" dirty="0"/>
              <a:t>References</a:t>
            </a:r>
          </a:p>
        </p:txBody>
      </p:sp>
      <p:sp>
        <p:nvSpPr>
          <p:cNvPr id="6" name="Text Placeholder 5">
            <a:extLst>
              <a:ext uri="{FF2B5EF4-FFF2-40B4-BE49-F238E27FC236}">
                <a16:creationId xmlns:a16="http://schemas.microsoft.com/office/drawing/2014/main" id="{AF367987-C244-4849-95B1-4045F39E56ED}"/>
              </a:ext>
            </a:extLst>
          </p:cNvPr>
          <p:cNvSpPr>
            <a:spLocks noGrp="1"/>
          </p:cNvSpPr>
          <p:nvPr>
            <p:ph type="body" idx="10"/>
          </p:nvPr>
        </p:nvSpPr>
        <p:spPr/>
        <p:txBody>
          <a:bodyPr/>
          <a:lstStyle/>
          <a:p>
            <a:r>
              <a:rPr lang="en-US" dirty="0">
                <a:hlinkClick r:id="rId2"/>
              </a:rPr>
              <a:t>https://users.soe.ucsc.edu/~elkaim/Documents/IEEE_Aerospace_Swarm.pdf</a:t>
            </a:r>
            <a:endParaRPr lang="en-US" dirty="0"/>
          </a:p>
          <a:p>
            <a:endParaRPr lang="en-US" dirty="0"/>
          </a:p>
        </p:txBody>
      </p:sp>
    </p:spTree>
    <p:extLst>
      <p:ext uri="{BB962C8B-B14F-4D97-AF65-F5344CB8AC3E}">
        <p14:creationId xmlns:p14="http://schemas.microsoft.com/office/powerpoint/2010/main" val="3523144564"/>
      </p:ext>
    </p:extLst>
  </p:cSld>
  <p:clrMapOvr>
    <a:masterClrMapping/>
  </p:clrMapOvr>
</p:sld>
</file>

<file path=ppt/theme/theme1.xml><?xml version="1.0" encoding="utf-8"?>
<a:theme xmlns:a="http://schemas.openxmlformats.org/drawingml/2006/main" name="UB Powerpoint Template">
  <a:themeElements>
    <a:clrScheme name="Custom 2">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3055</TotalTime>
  <Words>332</Words>
  <Application>Microsoft Office PowerPoint</Application>
  <PresentationFormat>On-screen Show (4:3)</PresentationFormat>
  <Paragraphs>35</Paragraphs>
  <Slides>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Georgia</vt:lpstr>
      <vt:lpstr>LucidaGrande</vt:lpstr>
      <vt:lpstr>UB Powerpoint Template</vt:lpstr>
      <vt:lpstr>Behavior Optimization for Swarm Navigation in Cluttered Environment </vt:lpstr>
      <vt:lpstr>What?</vt:lpstr>
      <vt:lpstr>Why?</vt:lpstr>
      <vt:lpstr>How?</vt:lpstr>
      <vt:lpstr>Results/Findings</vt:lpstr>
      <vt:lpstr>Simulation Video</vt:lpstr>
      <vt:lpstr>References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Raj Shah</cp:lastModifiedBy>
  <cp:revision>217</cp:revision>
  <cp:lastPrinted>2016-07-18T17:32:49Z</cp:lastPrinted>
  <dcterms:created xsi:type="dcterms:W3CDTF">2016-06-28T14:05:07Z</dcterms:created>
  <dcterms:modified xsi:type="dcterms:W3CDTF">2019-12-04T18:06:14Z</dcterms:modified>
  <cp:category/>
</cp:coreProperties>
</file>

<file path=docProps/thumbnail.jpeg>
</file>